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6D03C-FB92-42CE-BDEF-E446442712D7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BDD5EABC-B70E-407B-BF1C-258CD16D26D2}">
      <dgm:prSet/>
      <dgm:spPr/>
      <dgm:t>
        <a:bodyPr/>
        <a:lstStyle/>
        <a:p>
          <a:pPr algn="ctr" rtl="0"/>
          <a:r>
            <a:rPr lang="uk-UA" b="1" baseline="0" dirty="0" smtClean="0"/>
            <a:t>Організація навчально-виховного процесу в умовах переходу до постіндустріального суспільства</a:t>
          </a:r>
          <a:endParaRPr lang="ru-RU" dirty="0"/>
        </a:p>
      </dgm:t>
    </dgm:pt>
    <dgm:pt modelId="{C5D24272-51EC-4FA8-844F-F7F34CB1D23B}" type="parTrans" cxnId="{310BCD3A-ECDA-46D4-BB9A-FFCD83FF7B39}">
      <dgm:prSet/>
      <dgm:spPr/>
      <dgm:t>
        <a:bodyPr/>
        <a:lstStyle/>
        <a:p>
          <a:endParaRPr lang="ru-RU"/>
        </a:p>
      </dgm:t>
    </dgm:pt>
    <dgm:pt modelId="{3415DF19-1B58-4D29-B47D-943D56AC3056}" type="sibTrans" cxnId="{310BCD3A-ECDA-46D4-BB9A-FFCD83FF7B39}">
      <dgm:prSet/>
      <dgm:spPr/>
      <dgm:t>
        <a:bodyPr/>
        <a:lstStyle/>
        <a:p>
          <a:endParaRPr lang="ru-RU"/>
        </a:p>
      </dgm:t>
    </dgm:pt>
    <dgm:pt modelId="{7DCD2E61-6A0D-4D15-A3E7-40F518DF6688}" type="pres">
      <dgm:prSet presAssocID="{EEA6D03C-FB92-42CE-BDEF-E446442712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7E8010-BED4-45F9-94F2-5B17609116CB}" type="pres">
      <dgm:prSet presAssocID="{BDD5EABC-B70E-407B-BF1C-258CD16D26D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0BCD3A-ECDA-46D4-BB9A-FFCD83FF7B39}" srcId="{EEA6D03C-FB92-42CE-BDEF-E446442712D7}" destId="{BDD5EABC-B70E-407B-BF1C-258CD16D26D2}" srcOrd="0" destOrd="0" parTransId="{C5D24272-51EC-4FA8-844F-F7F34CB1D23B}" sibTransId="{3415DF19-1B58-4D29-B47D-943D56AC3056}"/>
    <dgm:cxn modelId="{761D93C0-0058-419D-BD71-20DC1D77D56B}" type="presOf" srcId="{BDD5EABC-B70E-407B-BF1C-258CD16D26D2}" destId="{767E8010-BED4-45F9-94F2-5B17609116CB}" srcOrd="0" destOrd="0" presId="urn:microsoft.com/office/officeart/2005/8/layout/vList2"/>
    <dgm:cxn modelId="{AB36A511-2417-4009-ABF2-5BCBCEA099EA}" type="presOf" srcId="{EEA6D03C-FB92-42CE-BDEF-E446442712D7}" destId="{7DCD2E61-6A0D-4D15-A3E7-40F518DF6688}" srcOrd="0" destOrd="0" presId="urn:microsoft.com/office/officeart/2005/8/layout/vList2"/>
    <dgm:cxn modelId="{E3C4DD02-C91D-42DF-A6E2-AF9A924E4BA5}" type="presParOf" srcId="{7DCD2E61-6A0D-4D15-A3E7-40F518DF6688}" destId="{767E8010-BED4-45F9-94F2-5B17609116C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81601E-0A81-4B72-9251-BD2B38BEBDE1}" type="doc">
      <dgm:prSet loTypeId="urn:microsoft.com/office/officeart/2005/8/layout/process1" loCatId="process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75EFC376-71DC-4DBF-ADFF-218862362278}">
      <dgm:prSet/>
      <dgm:spPr/>
      <dgm:t>
        <a:bodyPr/>
        <a:lstStyle/>
        <a:p>
          <a:pPr rtl="0"/>
          <a:r>
            <a:rPr lang="uk-UA" dirty="0" smtClean="0"/>
            <a:t>Викладач:</a:t>
          </a:r>
        </a:p>
        <a:p>
          <a:pPr rtl="0"/>
          <a:r>
            <a:rPr lang="uk-UA" b="1" dirty="0" err="1" smtClean="0"/>
            <a:t>Шипко</a:t>
          </a:r>
          <a:r>
            <a:rPr lang="uk-UA" b="1" dirty="0" smtClean="0"/>
            <a:t> Андрій Леонідович</a:t>
          </a:r>
        </a:p>
        <a:p>
          <a:pPr rtl="0"/>
          <a:r>
            <a:rPr lang="uk-UA" dirty="0" smtClean="0"/>
            <a:t>Кандидат педагогічних наук, доцент кафедри педагогіки ім. проф. Є. </a:t>
          </a:r>
          <a:r>
            <a:rPr lang="uk-UA" dirty="0" err="1" smtClean="0"/>
            <a:t>Петухова</a:t>
          </a:r>
          <a:endParaRPr lang="ru-RU" dirty="0"/>
        </a:p>
      </dgm:t>
    </dgm:pt>
    <dgm:pt modelId="{2E0E478A-2AD3-4420-A5E6-F25D30248D0E}" type="parTrans" cxnId="{73754E38-5E79-418A-B2BC-89E59FA6C0F2}">
      <dgm:prSet/>
      <dgm:spPr/>
      <dgm:t>
        <a:bodyPr/>
        <a:lstStyle/>
        <a:p>
          <a:endParaRPr lang="ru-RU"/>
        </a:p>
      </dgm:t>
    </dgm:pt>
    <dgm:pt modelId="{45CFD321-15D1-482A-9D14-76E5A679D385}" type="sibTrans" cxnId="{73754E38-5E79-418A-B2BC-89E59FA6C0F2}">
      <dgm:prSet/>
      <dgm:spPr/>
      <dgm:t>
        <a:bodyPr/>
        <a:lstStyle/>
        <a:p>
          <a:endParaRPr lang="ru-RU"/>
        </a:p>
      </dgm:t>
    </dgm:pt>
    <dgm:pt modelId="{E8126234-CA02-4372-A724-158A4A94A0FC}" type="pres">
      <dgm:prSet presAssocID="{8381601E-0A81-4B72-9251-BD2B38BEBD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2A3332-8792-4CFE-BD53-0CDC068F86EA}" type="pres">
      <dgm:prSet presAssocID="{75EFC376-71DC-4DBF-ADFF-21886236227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754E38-5E79-418A-B2BC-89E59FA6C0F2}" srcId="{8381601E-0A81-4B72-9251-BD2B38BEBDE1}" destId="{75EFC376-71DC-4DBF-ADFF-218862362278}" srcOrd="0" destOrd="0" parTransId="{2E0E478A-2AD3-4420-A5E6-F25D30248D0E}" sibTransId="{45CFD321-15D1-482A-9D14-76E5A679D385}"/>
    <dgm:cxn modelId="{1F4E0F4A-F949-4E89-BE56-DF4DA4B06F90}" type="presOf" srcId="{75EFC376-71DC-4DBF-ADFF-218862362278}" destId="{092A3332-8792-4CFE-BD53-0CDC068F86EA}" srcOrd="0" destOrd="0" presId="urn:microsoft.com/office/officeart/2005/8/layout/process1"/>
    <dgm:cxn modelId="{0ADEA5B4-DE25-49C6-A8DC-B7547B763C68}" type="presOf" srcId="{8381601E-0A81-4B72-9251-BD2B38BEBDE1}" destId="{E8126234-CA02-4372-A724-158A4A94A0FC}" srcOrd="0" destOrd="0" presId="urn:microsoft.com/office/officeart/2005/8/layout/process1"/>
    <dgm:cxn modelId="{26210F17-B3B6-4E96-B73A-44E54B50DABF}" type="presParOf" srcId="{E8126234-CA02-4372-A724-158A4A94A0FC}" destId="{092A3332-8792-4CFE-BD53-0CDC068F86EA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B6D2D2-BEA2-474A-8A95-60083CA2D744}" type="doc">
      <dgm:prSet loTypeId="urn:microsoft.com/office/officeart/2005/8/layout/b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77C59C-7C11-481D-8194-0AB6399546BD}">
      <dgm:prSet/>
      <dgm:spPr/>
      <dgm:t>
        <a:bodyPr/>
        <a:lstStyle/>
        <a:p>
          <a:pPr rtl="0"/>
          <a:r>
            <a:rPr lang="uk-UA" b="1" smtClean="0"/>
            <a:t>Що впливає на способи взаємодії суб’єктів освітнього процесу?</a:t>
          </a:r>
          <a:endParaRPr lang="ru-RU"/>
        </a:p>
      </dgm:t>
    </dgm:pt>
    <dgm:pt modelId="{86914F2A-AEA3-49B4-8958-B5B1A3D6649A}" type="parTrans" cxnId="{86BEC1E1-B222-49D5-A36D-15DEF1056A52}">
      <dgm:prSet/>
      <dgm:spPr/>
      <dgm:t>
        <a:bodyPr/>
        <a:lstStyle/>
        <a:p>
          <a:endParaRPr lang="ru-RU"/>
        </a:p>
      </dgm:t>
    </dgm:pt>
    <dgm:pt modelId="{3F4847F0-B2C4-4DC7-9968-3D47A0EF9EEC}" type="sibTrans" cxnId="{86BEC1E1-B222-49D5-A36D-15DEF1056A52}">
      <dgm:prSet/>
      <dgm:spPr/>
      <dgm:t>
        <a:bodyPr/>
        <a:lstStyle/>
        <a:p>
          <a:endParaRPr lang="ru-RU"/>
        </a:p>
      </dgm:t>
    </dgm:pt>
    <dgm:pt modelId="{BDA37ED1-BDEA-4DBC-844E-B6185600BF76}">
      <dgm:prSet/>
      <dgm:spPr/>
      <dgm:t>
        <a:bodyPr/>
        <a:lstStyle/>
        <a:p>
          <a:pPr rtl="0"/>
          <a:r>
            <a:rPr lang="uk-UA" b="1" smtClean="0"/>
            <a:t>Як змінюються методи виховання та навчання у віртуальному просторі?</a:t>
          </a:r>
          <a:endParaRPr lang="ru-RU"/>
        </a:p>
      </dgm:t>
    </dgm:pt>
    <dgm:pt modelId="{BE84F434-9C58-4646-9AB5-BE8EA6213001}" type="parTrans" cxnId="{DAB0F9AC-1BC2-40BF-A38F-F7D02FF82CFA}">
      <dgm:prSet/>
      <dgm:spPr/>
      <dgm:t>
        <a:bodyPr/>
        <a:lstStyle/>
        <a:p>
          <a:endParaRPr lang="ru-RU"/>
        </a:p>
      </dgm:t>
    </dgm:pt>
    <dgm:pt modelId="{4FEB4F63-C4A7-487B-8642-0F2BAE520E70}" type="sibTrans" cxnId="{DAB0F9AC-1BC2-40BF-A38F-F7D02FF82CFA}">
      <dgm:prSet/>
      <dgm:spPr/>
      <dgm:t>
        <a:bodyPr/>
        <a:lstStyle/>
        <a:p>
          <a:endParaRPr lang="ru-RU"/>
        </a:p>
      </dgm:t>
    </dgm:pt>
    <dgm:pt modelId="{7EBE5B9D-2EA8-4606-B45A-C644D63026FE}">
      <dgm:prSet/>
      <dgm:spPr/>
      <dgm:t>
        <a:bodyPr/>
        <a:lstStyle/>
        <a:p>
          <a:pPr rtl="0"/>
          <a:r>
            <a:rPr lang="uk-UA" b="1" smtClean="0"/>
            <a:t>Чому немає рівноцінної заміни класно-урочній системі?</a:t>
          </a:r>
          <a:endParaRPr lang="ru-RU"/>
        </a:p>
      </dgm:t>
    </dgm:pt>
    <dgm:pt modelId="{1B285306-CB23-4114-B735-4A7F56092908}" type="parTrans" cxnId="{7A2F30D2-3DF3-4E36-A234-AC87FD9C6324}">
      <dgm:prSet/>
      <dgm:spPr/>
      <dgm:t>
        <a:bodyPr/>
        <a:lstStyle/>
        <a:p>
          <a:endParaRPr lang="ru-RU"/>
        </a:p>
      </dgm:t>
    </dgm:pt>
    <dgm:pt modelId="{26787778-8F9F-4202-842A-A47288146167}" type="sibTrans" cxnId="{7A2F30D2-3DF3-4E36-A234-AC87FD9C6324}">
      <dgm:prSet/>
      <dgm:spPr/>
      <dgm:t>
        <a:bodyPr/>
        <a:lstStyle/>
        <a:p>
          <a:endParaRPr lang="ru-RU"/>
        </a:p>
      </dgm:t>
    </dgm:pt>
    <dgm:pt modelId="{3113E720-C522-4936-8099-1C286012E616}">
      <dgm:prSet/>
      <dgm:spPr/>
      <dgm:t>
        <a:bodyPr/>
        <a:lstStyle/>
        <a:p>
          <a:pPr rtl="0"/>
          <a:r>
            <a:rPr lang="uk-UA" b="1" smtClean="0"/>
            <a:t>Дистанційне навчання: чиясь примха чи вимога часу?</a:t>
          </a:r>
          <a:endParaRPr lang="ru-RU"/>
        </a:p>
      </dgm:t>
    </dgm:pt>
    <dgm:pt modelId="{F3A33050-DC0A-4D6E-AB29-172783B54E3C}" type="parTrans" cxnId="{A222F1CC-7D43-4DCD-BAB1-A68E8954A1B9}">
      <dgm:prSet/>
      <dgm:spPr/>
      <dgm:t>
        <a:bodyPr/>
        <a:lstStyle/>
        <a:p>
          <a:endParaRPr lang="ru-RU"/>
        </a:p>
      </dgm:t>
    </dgm:pt>
    <dgm:pt modelId="{9ED0D5F8-B70B-47DA-924E-F8E82E301558}" type="sibTrans" cxnId="{A222F1CC-7D43-4DCD-BAB1-A68E8954A1B9}">
      <dgm:prSet/>
      <dgm:spPr/>
      <dgm:t>
        <a:bodyPr/>
        <a:lstStyle/>
        <a:p>
          <a:endParaRPr lang="ru-RU"/>
        </a:p>
      </dgm:t>
    </dgm:pt>
    <dgm:pt modelId="{BEA03B3B-8300-427C-AC86-FCF28F0D7928}">
      <dgm:prSet/>
      <dgm:spPr/>
      <dgm:t>
        <a:bodyPr/>
        <a:lstStyle/>
        <a:p>
          <a:pPr rtl="0"/>
          <a:r>
            <a:rPr lang="uk-UA" b="1" smtClean="0"/>
            <a:t>Сучасна освітня система – яка вона?</a:t>
          </a:r>
          <a:endParaRPr lang="ru-RU"/>
        </a:p>
      </dgm:t>
    </dgm:pt>
    <dgm:pt modelId="{2B28C327-B46A-4F66-9740-8624B0DAE1B4}" type="parTrans" cxnId="{0AAD6F73-0623-4E9A-B2AC-260B32365588}">
      <dgm:prSet/>
      <dgm:spPr/>
      <dgm:t>
        <a:bodyPr/>
        <a:lstStyle/>
        <a:p>
          <a:endParaRPr lang="ru-RU"/>
        </a:p>
      </dgm:t>
    </dgm:pt>
    <dgm:pt modelId="{76A4B6CA-48EE-4904-A967-FA33F12D92AA}" type="sibTrans" cxnId="{0AAD6F73-0623-4E9A-B2AC-260B32365588}">
      <dgm:prSet/>
      <dgm:spPr/>
      <dgm:t>
        <a:bodyPr/>
        <a:lstStyle/>
        <a:p>
          <a:endParaRPr lang="ru-RU"/>
        </a:p>
      </dgm:t>
    </dgm:pt>
    <dgm:pt modelId="{EC82232B-D235-46A1-94FE-673EBDFE1294}">
      <dgm:prSet/>
      <dgm:spPr/>
      <dgm:t>
        <a:bodyPr/>
        <a:lstStyle/>
        <a:p>
          <a:pPr rtl="0"/>
          <a:r>
            <a:rPr lang="uk-UA" b="1" smtClean="0"/>
            <a:t>Як постіндустріальне суспільство впливає на особистість?</a:t>
          </a:r>
          <a:endParaRPr lang="ru-RU"/>
        </a:p>
      </dgm:t>
    </dgm:pt>
    <dgm:pt modelId="{A95B293F-388C-4612-A6C1-EAF272F4D356}" type="parTrans" cxnId="{BC9C62F3-0EE9-4776-B020-C196C4A83871}">
      <dgm:prSet/>
      <dgm:spPr/>
      <dgm:t>
        <a:bodyPr/>
        <a:lstStyle/>
        <a:p>
          <a:endParaRPr lang="ru-RU"/>
        </a:p>
      </dgm:t>
    </dgm:pt>
    <dgm:pt modelId="{6F9CB0F9-A474-4E08-8A2E-2597222B19D9}" type="sibTrans" cxnId="{BC9C62F3-0EE9-4776-B020-C196C4A83871}">
      <dgm:prSet/>
      <dgm:spPr/>
      <dgm:t>
        <a:bodyPr/>
        <a:lstStyle/>
        <a:p>
          <a:endParaRPr lang="ru-RU"/>
        </a:p>
      </dgm:t>
    </dgm:pt>
    <dgm:pt modelId="{91FBBD40-CA5B-4BE6-A4C0-D4E0F42691B4}">
      <dgm:prSet/>
      <dgm:spPr/>
      <dgm:t>
        <a:bodyPr/>
        <a:lstStyle/>
        <a:p>
          <a:pPr rtl="0">
            <a:lnSpc>
              <a:spcPct val="200000"/>
            </a:lnSpc>
          </a:pPr>
          <a:r>
            <a:rPr lang="uk-UA" b="1" dirty="0" smtClean="0"/>
            <a:t>ЯКЩО ВИ ЗНАЄТЕ ВІДПОВІДІ НА ЦІ ПИТАННЯ, МОЖЕТЕ НЕ ОБИРАТИ ЦЕЙ КУРС</a:t>
          </a:r>
          <a:endParaRPr lang="ru-RU" dirty="0"/>
        </a:p>
      </dgm:t>
    </dgm:pt>
    <dgm:pt modelId="{881BB1A8-F4A9-489A-ACC0-1A75CF80DB66}" type="parTrans" cxnId="{AB12FF4D-FD72-48A6-913B-3FB2F27AD121}">
      <dgm:prSet/>
      <dgm:spPr/>
      <dgm:t>
        <a:bodyPr/>
        <a:lstStyle/>
        <a:p>
          <a:endParaRPr lang="ru-RU"/>
        </a:p>
      </dgm:t>
    </dgm:pt>
    <dgm:pt modelId="{5BADD507-5100-4FA9-A3A1-5431EB686C6E}" type="sibTrans" cxnId="{AB12FF4D-FD72-48A6-913B-3FB2F27AD121}">
      <dgm:prSet/>
      <dgm:spPr/>
      <dgm:t>
        <a:bodyPr/>
        <a:lstStyle/>
        <a:p>
          <a:endParaRPr lang="ru-RU"/>
        </a:p>
      </dgm:t>
    </dgm:pt>
    <dgm:pt modelId="{A76C3BEC-8992-4E94-82B0-C2EF8D3D51FD}" type="pres">
      <dgm:prSet presAssocID="{AFB6D2D2-BEA2-474A-8A95-60083CA2D74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6D5F6D9-BB72-423E-972D-DB1BFD6FF3A1}" type="pres">
      <dgm:prSet presAssocID="{9277C59C-7C11-481D-8194-0AB6399546BD}" presName="compNode" presStyleCnt="0"/>
      <dgm:spPr/>
    </dgm:pt>
    <dgm:pt modelId="{D37B4157-C5CB-4DA9-97F3-6BF72417921A}" type="pres">
      <dgm:prSet presAssocID="{9277C59C-7C11-481D-8194-0AB6399546BD}" presName="dummyConnPt" presStyleCnt="0"/>
      <dgm:spPr/>
    </dgm:pt>
    <dgm:pt modelId="{C051761E-5ED6-410E-B62E-C675F73729D6}" type="pres">
      <dgm:prSet presAssocID="{9277C59C-7C11-481D-8194-0AB6399546B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A676F-9A85-459C-8617-A0BC403D1939}" type="pres">
      <dgm:prSet presAssocID="{3F4847F0-B2C4-4DC7-9968-3D47A0EF9EEC}" presName="sibTrans" presStyleLbl="bgSibTrans2D1" presStyleIdx="0" presStyleCnt="6"/>
      <dgm:spPr/>
      <dgm:t>
        <a:bodyPr/>
        <a:lstStyle/>
        <a:p>
          <a:endParaRPr lang="ru-RU"/>
        </a:p>
      </dgm:t>
    </dgm:pt>
    <dgm:pt modelId="{3CBF946C-1B38-4BA1-ACC4-4D3E12AA528A}" type="pres">
      <dgm:prSet presAssocID="{BDA37ED1-BDEA-4DBC-844E-B6185600BF76}" presName="compNode" presStyleCnt="0"/>
      <dgm:spPr/>
    </dgm:pt>
    <dgm:pt modelId="{B5303726-E3AB-46B5-8EF0-C8401B56556A}" type="pres">
      <dgm:prSet presAssocID="{BDA37ED1-BDEA-4DBC-844E-B6185600BF76}" presName="dummyConnPt" presStyleCnt="0"/>
      <dgm:spPr/>
    </dgm:pt>
    <dgm:pt modelId="{6FCAAF9E-0CC0-4474-8C97-E8890263D121}" type="pres">
      <dgm:prSet presAssocID="{BDA37ED1-BDEA-4DBC-844E-B6185600BF7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13A8D-A5F3-4260-B20A-EE98A8BF8BA0}" type="pres">
      <dgm:prSet presAssocID="{4FEB4F63-C4A7-487B-8642-0F2BAE520E70}" presName="sibTrans" presStyleLbl="bgSibTrans2D1" presStyleIdx="1" presStyleCnt="6"/>
      <dgm:spPr/>
      <dgm:t>
        <a:bodyPr/>
        <a:lstStyle/>
        <a:p>
          <a:endParaRPr lang="ru-RU"/>
        </a:p>
      </dgm:t>
    </dgm:pt>
    <dgm:pt modelId="{8C46AD7F-7218-47E9-B21D-3DBA8D51AC8B}" type="pres">
      <dgm:prSet presAssocID="{7EBE5B9D-2EA8-4606-B45A-C644D63026FE}" presName="compNode" presStyleCnt="0"/>
      <dgm:spPr/>
    </dgm:pt>
    <dgm:pt modelId="{617C9627-C5A3-4E07-8758-3218B9168C0E}" type="pres">
      <dgm:prSet presAssocID="{7EBE5B9D-2EA8-4606-B45A-C644D63026FE}" presName="dummyConnPt" presStyleCnt="0"/>
      <dgm:spPr/>
    </dgm:pt>
    <dgm:pt modelId="{2A601D70-CE52-47B4-AF39-13A232344D44}" type="pres">
      <dgm:prSet presAssocID="{7EBE5B9D-2EA8-4606-B45A-C644D63026F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16C376-CCE2-45F2-A1A7-E6C8872F911D}" type="pres">
      <dgm:prSet presAssocID="{26787778-8F9F-4202-842A-A47288146167}" presName="sibTrans" presStyleLbl="bgSibTrans2D1" presStyleIdx="2" presStyleCnt="6"/>
      <dgm:spPr/>
      <dgm:t>
        <a:bodyPr/>
        <a:lstStyle/>
        <a:p>
          <a:endParaRPr lang="ru-RU"/>
        </a:p>
      </dgm:t>
    </dgm:pt>
    <dgm:pt modelId="{AD80AF8B-BE4A-4FFD-AECC-CBFBCBE458A7}" type="pres">
      <dgm:prSet presAssocID="{3113E720-C522-4936-8099-1C286012E616}" presName="compNode" presStyleCnt="0"/>
      <dgm:spPr/>
    </dgm:pt>
    <dgm:pt modelId="{B20C8D0A-C76A-4381-91F6-227097D6B274}" type="pres">
      <dgm:prSet presAssocID="{3113E720-C522-4936-8099-1C286012E616}" presName="dummyConnPt" presStyleCnt="0"/>
      <dgm:spPr/>
    </dgm:pt>
    <dgm:pt modelId="{190DF971-EFAA-4772-BF31-986A99EB8D21}" type="pres">
      <dgm:prSet presAssocID="{3113E720-C522-4936-8099-1C286012E61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B42CF-11B6-47AA-9E4D-4AA3ABE89B02}" type="pres">
      <dgm:prSet presAssocID="{9ED0D5F8-B70B-47DA-924E-F8E82E301558}" presName="sibTrans" presStyleLbl="bgSibTrans2D1" presStyleIdx="3" presStyleCnt="6"/>
      <dgm:spPr/>
      <dgm:t>
        <a:bodyPr/>
        <a:lstStyle/>
        <a:p>
          <a:endParaRPr lang="ru-RU"/>
        </a:p>
      </dgm:t>
    </dgm:pt>
    <dgm:pt modelId="{F137803E-B5EC-4F67-9D7A-F05786177F50}" type="pres">
      <dgm:prSet presAssocID="{BEA03B3B-8300-427C-AC86-FCF28F0D7928}" presName="compNode" presStyleCnt="0"/>
      <dgm:spPr/>
    </dgm:pt>
    <dgm:pt modelId="{DC3A4079-4CA4-4F85-9FEB-33528CBD1B18}" type="pres">
      <dgm:prSet presAssocID="{BEA03B3B-8300-427C-AC86-FCF28F0D7928}" presName="dummyConnPt" presStyleCnt="0"/>
      <dgm:spPr/>
    </dgm:pt>
    <dgm:pt modelId="{314624D9-1CEF-4F2C-A222-A60099C8361A}" type="pres">
      <dgm:prSet presAssocID="{BEA03B3B-8300-427C-AC86-FCF28F0D792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942AC-0F83-42F4-9A9B-2C5EF7C54184}" type="pres">
      <dgm:prSet presAssocID="{76A4B6CA-48EE-4904-A967-FA33F12D92AA}" presName="sibTrans" presStyleLbl="bgSibTrans2D1" presStyleIdx="4" presStyleCnt="6"/>
      <dgm:spPr/>
      <dgm:t>
        <a:bodyPr/>
        <a:lstStyle/>
        <a:p>
          <a:endParaRPr lang="ru-RU"/>
        </a:p>
      </dgm:t>
    </dgm:pt>
    <dgm:pt modelId="{EFC218DA-9C9F-459F-8AFF-50F6DB6AD579}" type="pres">
      <dgm:prSet presAssocID="{EC82232B-D235-46A1-94FE-673EBDFE1294}" presName="compNode" presStyleCnt="0"/>
      <dgm:spPr/>
    </dgm:pt>
    <dgm:pt modelId="{AFD60D5A-D55E-42C9-8433-AEE2749A44DA}" type="pres">
      <dgm:prSet presAssocID="{EC82232B-D235-46A1-94FE-673EBDFE1294}" presName="dummyConnPt" presStyleCnt="0"/>
      <dgm:spPr/>
    </dgm:pt>
    <dgm:pt modelId="{FAAFCD70-F0EF-4CA1-934F-E180ECEA330B}" type="pres">
      <dgm:prSet presAssocID="{EC82232B-D235-46A1-94FE-673EBDFE129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D4C57-7B59-4FDC-BFA2-FA47DE5D1D58}" type="pres">
      <dgm:prSet presAssocID="{6F9CB0F9-A474-4E08-8A2E-2597222B19D9}" presName="sibTrans" presStyleLbl="bgSibTrans2D1" presStyleIdx="5" presStyleCnt="6"/>
      <dgm:spPr/>
      <dgm:t>
        <a:bodyPr/>
        <a:lstStyle/>
        <a:p>
          <a:endParaRPr lang="ru-RU"/>
        </a:p>
      </dgm:t>
    </dgm:pt>
    <dgm:pt modelId="{4E9FBD9D-8822-4EE2-A5F6-7F483EF5EAED}" type="pres">
      <dgm:prSet presAssocID="{91FBBD40-CA5B-4BE6-A4C0-D4E0F42691B4}" presName="compNode" presStyleCnt="0"/>
      <dgm:spPr/>
    </dgm:pt>
    <dgm:pt modelId="{4A250E1F-C542-4044-947D-1F8356D1496B}" type="pres">
      <dgm:prSet presAssocID="{91FBBD40-CA5B-4BE6-A4C0-D4E0F42691B4}" presName="dummyConnPt" presStyleCnt="0"/>
      <dgm:spPr/>
    </dgm:pt>
    <dgm:pt modelId="{AA70F7FA-8276-4BAA-89EC-29A15039D024}" type="pres">
      <dgm:prSet presAssocID="{91FBBD40-CA5B-4BE6-A4C0-D4E0F42691B4}" presName="node" presStyleLbl="node1" presStyleIdx="6" presStyleCnt="7" custScaleY="362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2E7927-89B2-47A1-8029-F004F0E23436}" type="presOf" srcId="{7EBE5B9D-2EA8-4606-B45A-C644D63026FE}" destId="{2A601D70-CE52-47B4-AF39-13A232344D44}" srcOrd="0" destOrd="0" presId="urn:microsoft.com/office/officeart/2005/8/layout/bProcess4"/>
    <dgm:cxn modelId="{EFA2C38D-705B-49C2-83CE-9288377CD7A1}" type="presOf" srcId="{3113E720-C522-4936-8099-1C286012E616}" destId="{190DF971-EFAA-4772-BF31-986A99EB8D21}" srcOrd="0" destOrd="0" presId="urn:microsoft.com/office/officeart/2005/8/layout/bProcess4"/>
    <dgm:cxn modelId="{73886446-E932-4354-A9C0-8F6F6E9B994F}" type="presOf" srcId="{BDA37ED1-BDEA-4DBC-844E-B6185600BF76}" destId="{6FCAAF9E-0CC0-4474-8C97-E8890263D121}" srcOrd="0" destOrd="0" presId="urn:microsoft.com/office/officeart/2005/8/layout/bProcess4"/>
    <dgm:cxn modelId="{FB8107FC-B081-4BB2-9B27-504DA9D335C0}" type="presOf" srcId="{EC82232B-D235-46A1-94FE-673EBDFE1294}" destId="{FAAFCD70-F0EF-4CA1-934F-E180ECEA330B}" srcOrd="0" destOrd="0" presId="urn:microsoft.com/office/officeart/2005/8/layout/bProcess4"/>
    <dgm:cxn modelId="{63BF152F-2958-4C01-A4EB-7E671B219D0B}" type="presOf" srcId="{4FEB4F63-C4A7-487B-8642-0F2BAE520E70}" destId="{BFF13A8D-A5F3-4260-B20A-EE98A8BF8BA0}" srcOrd="0" destOrd="0" presId="urn:microsoft.com/office/officeart/2005/8/layout/bProcess4"/>
    <dgm:cxn modelId="{0AAD6F73-0623-4E9A-B2AC-260B32365588}" srcId="{AFB6D2D2-BEA2-474A-8A95-60083CA2D744}" destId="{BEA03B3B-8300-427C-AC86-FCF28F0D7928}" srcOrd="4" destOrd="0" parTransId="{2B28C327-B46A-4F66-9740-8624B0DAE1B4}" sibTransId="{76A4B6CA-48EE-4904-A967-FA33F12D92AA}"/>
    <dgm:cxn modelId="{5E9CF5BB-4387-4273-973B-387117D628AC}" type="presOf" srcId="{AFB6D2D2-BEA2-474A-8A95-60083CA2D744}" destId="{A76C3BEC-8992-4E94-82B0-C2EF8D3D51FD}" srcOrd="0" destOrd="0" presId="urn:microsoft.com/office/officeart/2005/8/layout/bProcess4"/>
    <dgm:cxn modelId="{57AB7135-2F95-4A37-922B-4AD672E747AA}" type="presOf" srcId="{91FBBD40-CA5B-4BE6-A4C0-D4E0F42691B4}" destId="{AA70F7FA-8276-4BAA-89EC-29A15039D024}" srcOrd="0" destOrd="0" presId="urn:microsoft.com/office/officeart/2005/8/layout/bProcess4"/>
    <dgm:cxn modelId="{86BEC1E1-B222-49D5-A36D-15DEF1056A52}" srcId="{AFB6D2D2-BEA2-474A-8A95-60083CA2D744}" destId="{9277C59C-7C11-481D-8194-0AB6399546BD}" srcOrd="0" destOrd="0" parTransId="{86914F2A-AEA3-49B4-8958-B5B1A3D6649A}" sibTransId="{3F4847F0-B2C4-4DC7-9968-3D47A0EF9EEC}"/>
    <dgm:cxn modelId="{A222F1CC-7D43-4DCD-BAB1-A68E8954A1B9}" srcId="{AFB6D2D2-BEA2-474A-8A95-60083CA2D744}" destId="{3113E720-C522-4936-8099-1C286012E616}" srcOrd="3" destOrd="0" parTransId="{F3A33050-DC0A-4D6E-AB29-172783B54E3C}" sibTransId="{9ED0D5F8-B70B-47DA-924E-F8E82E301558}"/>
    <dgm:cxn modelId="{7A2F30D2-3DF3-4E36-A234-AC87FD9C6324}" srcId="{AFB6D2D2-BEA2-474A-8A95-60083CA2D744}" destId="{7EBE5B9D-2EA8-4606-B45A-C644D63026FE}" srcOrd="2" destOrd="0" parTransId="{1B285306-CB23-4114-B735-4A7F56092908}" sibTransId="{26787778-8F9F-4202-842A-A47288146167}"/>
    <dgm:cxn modelId="{1BDCAE8A-4C49-4AF1-89FD-97C961D1DF5D}" type="presOf" srcId="{6F9CB0F9-A474-4E08-8A2E-2597222B19D9}" destId="{9D1D4C57-7B59-4FDC-BFA2-FA47DE5D1D58}" srcOrd="0" destOrd="0" presId="urn:microsoft.com/office/officeart/2005/8/layout/bProcess4"/>
    <dgm:cxn modelId="{DAB0F9AC-1BC2-40BF-A38F-F7D02FF82CFA}" srcId="{AFB6D2D2-BEA2-474A-8A95-60083CA2D744}" destId="{BDA37ED1-BDEA-4DBC-844E-B6185600BF76}" srcOrd="1" destOrd="0" parTransId="{BE84F434-9C58-4646-9AB5-BE8EA6213001}" sibTransId="{4FEB4F63-C4A7-487B-8642-0F2BAE520E70}"/>
    <dgm:cxn modelId="{321A9338-03D1-42A9-95AB-8BEB1EC9E67C}" type="presOf" srcId="{9277C59C-7C11-481D-8194-0AB6399546BD}" destId="{C051761E-5ED6-410E-B62E-C675F73729D6}" srcOrd="0" destOrd="0" presId="urn:microsoft.com/office/officeart/2005/8/layout/bProcess4"/>
    <dgm:cxn modelId="{423D6FDA-F628-41BC-8CE8-12D5B9166809}" type="presOf" srcId="{76A4B6CA-48EE-4904-A967-FA33F12D92AA}" destId="{F80942AC-0F83-42F4-9A9B-2C5EF7C54184}" srcOrd="0" destOrd="0" presId="urn:microsoft.com/office/officeart/2005/8/layout/bProcess4"/>
    <dgm:cxn modelId="{18869985-E2DD-4F20-BE24-9EF771ED254A}" type="presOf" srcId="{BEA03B3B-8300-427C-AC86-FCF28F0D7928}" destId="{314624D9-1CEF-4F2C-A222-A60099C8361A}" srcOrd="0" destOrd="0" presId="urn:microsoft.com/office/officeart/2005/8/layout/bProcess4"/>
    <dgm:cxn modelId="{72D5AEA6-8FD4-46A0-BA3E-F6ECDA437FAA}" type="presOf" srcId="{9ED0D5F8-B70B-47DA-924E-F8E82E301558}" destId="{622B42CF-11B6-47AA-9E4D-4AA3ABE89B02}" srcOrd="0" destOrd="0" presId="urn:microsoft.com/office/officeart/2005/8/layout/bProcess4"/>
    <dgm:cxn modelId="{BD4F9EF6-A01E-4CEA-8BCE-F0D85412EF0B}" type="presOf" srcId="{26787778-8F9F-4202-842A-A47288146167}" destId="{0116C376-CCE2-45F2-A1A7-E6C8872F911D}" srcOrd="0" destOrd="0" presId="urn:microsoft.com/office/officeart/2005/8/layout/bProcess4"/>
    <dgm:cxn modelId="{BC9C62F3-0EE9-4776-B020-C196C4A83871}" srcId="{AFB6D2D2-BEA2-474A-8A95-60083CA2D744}" destId="{EC82232B-D235-46A1-94FE-673EBDFE1294}" srcOrd="5" destOrd="0" parTransId="{A95B293F-388C-4612-A6C1-EAF272F4D356}" sibTransId="{6F9CB0F9-A474-4E08-8A2E-2597222B19D9}"/>
    <dgm:cxn modelId="{DF5DE629-8FEA-4CB9-9A7F-11196CE1BB14}" type="presOf" srcId="{3F4847F0-B2C4-4DC7-9968-3D47A0EF9EEC}" destId="{B65A676F-9A85-459C-8617-A0BC403D1939}" srcOrd="0" destOrd="0" presId="urn:microsoft.com/office/officeart/2005/8/layout/bProcess4"/>
    <dgm:cxn modelId="{AB12FF4D-FD72-48A6-913B-3FB2F27AD121}" srcId="{AFB6D2D2-BEA2-474A-8A95-60083CA2D744}" destId="{91FBBD40-CA5B-4BE6-A4C0-D4E0F42691B4}" srcOrd="6" destOrd="0" parTransId="{881BB1A8-F4A9-489A-ACC0-1A75CF80DB66}" sibTransId="{5BADD507-5100-4FA9-A3A1-5431EB686C6E}"/>
    <dgm:cxn modelId="{73BAD2E9-D738-4792-A37A-FE87EBC3621D}" type="presParOf" srcId="{A76C3BEC-8992-4E94-82B0-C2EF8D3D51FD}" destId="{46D5F6D9-BB72-423E-972D-DB1BFD6FF3A1}" srcOrd="0" destOrd="0" presId="urn:microsoft.com/office/officeart/2005/8/layout/bProcess4"/>
    <dgm:cxn modelId="{8F703CE4-48D7-47FE-8CAF-AD7B9824E119}" type="presParOf" srcId="{46D5F6D9-BB72-423E-972D-DB1BFD6FF3A1}" destId="{D37B4157-C5CB-4DA9-97F3-6BF72417921A}" srcOrd="0" destOrd="0" presId="urn:microsoft.com/office/officeart/2005/8/layout/bProcess4"/>
    <dgm:cxn modelId="{D81CF0DA-0F61-4716-8C1B-F0064E0F003A}" type="presParOf" srcId="{46D5F6D9-BB72-423E-972D-DB1BFD6FF3A1}" destId="{C051761E-5ED6-410E-B62E-C675F73729D6}" srcOrd="1" destOrd="0" presId="urn:microsoft.com/office/officeart/2005/8/layout/bProcess4"/>
    <dgm:cxn modelId="{95A2334D-04A1-4142-B8C2-0680024B6A86}" type="presParOf" srcId="{A76C3BEC-8992-4E94-82B0-C2EF8D3D51FD}" destId="{B65A676F-9A85-459C-8617-A0BC403D1939}" srcOrd="1" destOrd="0" presId="urn:microsoft.com/office/officeart/2005/8/layout/bProcess4"/>
    <dgm:cxn modelId="{48CE9244-5FC9-4279-A664-5B1CF76166FB}" type="presParOf" srcId="{A76C3BEC-8992-4E94-82B0-C2EF8D3D51FD}" destId="{3CBF946C-1B38-4BA1-ACC4-4D3E12AA528A}" srcOrd="2" destOrd="0" presId="urn:microsoft.com/office/officeart/2005/8/layout/bProcess4"/>
    <dgm:cxn modelId="{0E3FE023-2D97-48E8-B051-3C9E26D014EC}" type="presParOf" srcId="{3CBF946C-1B38-4BA1-ACC4-4D3E12AA528A}" destId="{B5303726-E3AB-46B5-8EF0-C8401B56556A}" srcOrd="0" destOrd="0" presId="urn:microsoft.com/office/officeart/2005/8/layout/bProcess4"/>
    <dgm:cxn modelId="{9AEFE3AF-C50F-4302-9E90-89CE8A88531B}" type="presParOf" srcId="{3CBF946C-1B38-4BA1-ACC4-4D3E12AA528A}" destId="{6FCAAF9E-0CC0-4474-8C97-E8890263D121}" srcOrd="1" destOrd="0" presId="urn:microsoft.com/office/officeart/2005/8/layout/bProcess4"/>
    <dgm:cxn modelId="{F0F6574E-D45C-41A2-9248-0F725C8CBD1E}" type="presParOf" srcId="{A76C3BEC-8992-4E94-82B0-C2EF8D3D51FD}" destId="{BFF13A8D-A5F3-4260-B20A-EE98A8BF8BA0}" srcOrd="3" destOrd="0" presId="urn:microsoft.com/office/officeart/2005/8/layout/bProcess4"/>
    <dgm:cxn modelId="{F41E65CD-7057-4A86-B8BB-237953064531}" type="presParOf" srcId="{A76C3BEC-8992-4E94-82B0-C2EF8D3D51FD}" destId="{8C46AD7F-7218-47E9-B21D-3DBA8D51AC8B}" srcOrd="4" destOrd="0" presId="urn:microsoft.com/office/officeart/2005/8/layout/bProcess4"/>
    <dgm:cxn modelId="{0E6E4184-54EA-47FF-9F42-A62799E3B78D}" type="presParOf" srcId="{8C46AD7F-7218-47E9-B21D-3DBA8D51AC8B}" destId="{617C9627-C5A3-4E07-8758-3218B9168C0E}" srcOrd="0" destOrd="0" presId="urn:microsoft.com/office/officeart/2005/8/layout/bProcess4"/>
    <dgm:cxn modelId="{C0AE7493-6788-4C39-A69F-D410E3C8D544}" type="presParOf" srcId="{8C46AD7F-7218-47E9-B21D-3DBA8D51AC8B}" destId="{2A601D70-CE52-47B4-AF39-13A232344D44}" srcOrd="1" destOrd="0" presId="urn:microsoft.com/office/officeart/2005/8/layout/bProcess4"/>
    <dgm:cxn modelId="{12617B79-30E5-43E6-83A0-E7DC06CC946E}" type="presParOf" srcId="{A76C3BEC-8992-4E94-82B0-C2EF8D3D51FD}" destId="{0116C376-CCE2-45F2-A1A7-E6C8872F911D}" srcOrd="5" destOrd="0" presId="urn:microsoft.com/office/officeart/2005/8/layout/bProcess4"/>
    <dgm:cxn modelId="{C9BD69E4-52D0-4B0A-9CE9-90E11A5EE193}" type="presParOf" srcId="{A76C3BEC-8992-4E94-82B0-C2EF8D3D51FD}" destId="{AD80AF8B-BE4A-4FFD-AECC-CBFBCBE458A7}" srcOrd="6" destOrd="0" presId="urn:microsoft.com/office/officeart/2005/8/layout/bProcess4"/>
    <dgm:cxn modelId="{07EB7B2C-D6B4-4065-BB32-AC24EACD9F99}" type="presParOf" srcId="{AD80AF8B-BE4A-4FFD-AECC-CBFBCBE458A7}" destId="{B20C8D0A-C76A-4381-91F6-227097D6B274}" srcOrd="0" destOrd="0" presId="urn:microsoft.com/office/officeart/2005/8/layout/bProcess4"/>
    <dgm:cxn modelId="{9BD0539C-9C9D-4015-8F56-2C0CDD22C6B4}" type="presParOf" srcId="{AD80AF8B-BE4A-4FFD-AECC-CBFBCBE458A7}" destId="{190DF971-EFAA-4772-BF31-986A99EB8D21}" srcOrd="1" destOrd="0" presId="urn:microsoft.com/office/officeart/2005/8/layout/bProcess4"/>
    <dgm:cxn modelId="{F9889407-F518-4C2F-8CD0-7D2BD6424BFD}" type="presParOf" srcId="{A76C3BEC-8992-4E94-82B0-C2EF8D3D51FD}" destId="{622B42CF-11B6-47AA-9E4D-4AA3ABE89B02}" srcOrd="7" destOrd="0" presId="urn:microsoft.com/office/officeart/2005/8/layout/bProcess4"/>
    <dgm:cxn modelId="{579932EC-672E-4C12-98C5-BF7983271F36}" type="presParOf" srcId="{A76C3BEC-8992-4E94-82B0-C2EF8D3D51FD}" destId="{F137803E-B5EC-4F67-9D7A-F05786177F50}" srcOrd="8" destOrd="0" presId="urn:microsoft.com/office/officeart/2005/8/layout/bProcess4"/>
    <dgm:cxn modelId="{04E1B6D9-41A6-4FE0-8A3E-68D2C6060A5D}" type="presParOf" srcId="{F137803E-B5EC-4F67-9D7A-F05786177F50}" destId="{DC3A4079-4CA4-4F85-9FEB-33528CBD1B18}" srcOrd="0" destOrd="0" presId="urn:microsoft.com/office/officeart/2005/8/layout/bProcess4"/>
    <dgm:cxn modelId="{1400862C-75D3-432F-A1C0-7E4CFACAADE6}" type="presParOf" srcId="{F137803E-B5EC-4F67-9D7A-F05786177F50}" destId="{314624D9-1CEF-4F2C-A222-A60099C8361A}" srcOrd="1" destOrd="0" presId="urn:microsoft.com/office/officeart/2005/8/layout/bProcess4"/>
    <dgm:cxn modelId="{2B3B8B57-6517-4AEA-8200-60491F8090E9}" type="presParOf" srcId="{A76C3BEC-8992-4E94-82B0-C2EF8D3D51FD}" destId="{F80942AC-0F83-42F4-9A9B-2C5EF7C54184}" srcOrd="9" destOrd="0" presId="urn:microsoft.com/office/officeart/2005/8/layout/bProcess4"/>
    <dgm:cxn modelId="{D6D342DF-C827-453B-8DBD-BFDD004E175C}" type="presParOf" srcId="{A76C3BEC-8992-4E94-82B0-C2EF8D3D51FD}" destId="{EFC218DA-9C9F-459F-8AFF-50F6DB6AD579}" srcOrd="10" destOrd="0" presId="urn:microsoft.com/office/officeart/2005/8/layout/bProcess4"/>
    <dgm:cxn modelId="{747BC5AF-4384-499B-B517-23AD9A6E44CF}" type="presParOf" srcId="{EFC218DA-9C9F-459F-8AFF-50F6DB6AD579}" destId="{AFD60D5A-D55E-42C9-8433-AEE2749A44DA}" srcOrd="0" destOrd="0" presId="urn:microsoft.com/office/officeart/2005/8/layout/bProcess4"/>
    <dgm:cxn modelId="{4E9C6024-FFA6-4E4F-962B-04A2C2EE348D}" type="presParOf" srcId="{EFC218DA-9C9F-459F-8AFF-50F6DB6AD579}" destId="{FAAFCD70-F0EF-4CA1-934F-E180ECEA330B}" srcOrd="1" destOrd="0" presId="urn:microsoft.com/office/officeart/2005/8/layout/bProcess4"/>
    <dgm:cxn modelId="{DB2BE338-F944-44FD-B15A-3EA5D2D74695}" type="presParOf" srcId="{A76C3BEC-8992-4E94-82B0-C2EF8D3D51FD}" destId="{9D1D4C57-7B59-4FDC-BFA2-FA47DE5D1D58}" srcOrd="11" destOrd="0" presId="urn:microsoft.com/office/officeart/2005/8/layout/bProcess4"/>
    <dgm:cxn modelId="{8A7BBEE6-D178-4A50-B406-8DE0AB8E0AB4}" type="presParOf" srcId="{A76C3BEC-8992-4E94-82B0-C2EF8D3D51FD}" destId="{4E9FBD9D-8822-4EE2-A5F6-7F483EF5EAED}" srcOrd="12" destOrd="0" presId="urn:microsoft.com/office/officeart/2005/8/layout/bProcess4"/>
    <dgm:cxn modelId="{77147950-2F52-4F65-BF7A-E66DB06BFF6D}" type="presParOf" srcId="{4E9FBD9D-8822-4EE2-A5F6-7F483EF5EAED}" destId="{4A250E1F-C542-4044-947D-1F8356D1496B}" srcOrd="0" destOrd="0" presId="urn:microsoft.com/office/officeart/2005/8/layout/bProcess4"/>
    <dgm:cxn modelId="{1BA1646D-1574-4FCE-BCF1-DAE32370B423}" type="presParOf" srcId="{4E9FBD9D-8822-4EE2-A5F6-7F483EF5EAED}" destId="{AA70F7FA-8276-4BAA-89EC-29A15039D02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1F1A02-3FF7-4A9D-8E26-FF4A7C3D17A0}" type="doc">
      <dgm:prSet loTypeId="urn:microsoft.com/office/officeart/2005/8/layout/process5" loCatId="process" qsTypeId="urn:microsoft.com/office/officeart/2005/8/quickstyle/simple2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6EF446EB-0EFC-4608-81E1-E498A8A25263}">
      <dgm:prSet custT="1"/>
      <dgm:spPr/>
      <dgm:t>
        <a:bodyPr/>
        <a:lstStyle/>
        <a:p>
          <a:pPr rtl="0"/>
          <a:r>
            <a:rPr lang="uk-UA" sz="2800" dirty="0" smtClean="0"/>
            <a:t>Мета дисципліни: </a:t>
          </a:r>
          <a:endParaRPr lang="ru-RU" sz="2800" dirty="0"/>
        </a:p>
      </dgm:t>
    </dgm:pt>
    <dgm:pt modelId="{C0209EBB-AA0F-4AFB-8A43-5A1FFEC50019}" type="parTrans" cxnId="{C50A952C-4616-489B-B11D-BE97068F4FB2}">
      <dgm:prSet/>
      <dgm:spPr/>
      <dgm:t>
        <a:bodyPr/>
        <a:lstStyle/>
        <a:p>
          <a:endParaRPr lang="ru-RU"/>
        </a:p>
      </dgm:t>
    </dgm:pt>
    <dgm:pt modelId="{71B3965F-85CD-40E8-86AF-B25366E856D8}" type="sibTrans" cxnId="{C50A952C-4616-489B-B11D-BE97068F4FB2}">
      <dgm:prSet/>
      <dgm:spPr/>
      <dgm:t>
        <a:bodyPr/>
        <a:lstStyle/>
        <a:p>
          <a:endParaRPr lang="ru-RU"/>
        </a:p>
      </dgm:t>
    </dgm:pt>
    <dgm:pt modelId="{DD93E857-96F3-4609-9661-1488104555B4}">
      <dgm:prSet/>
      <dgm:spPr/>
      <dgm:t>
        <a:bodyPr/>
        <a:lstStyle/>
        <a:p>
          <a:pPr rtl="0"/>
          <a:r>
            <a:rPr lang="uk-UA" dirty="0" smtClean="0"/>
            <a:t>підготовка студентів до самоосвіти з метою оперативного реагування на зміни у суспільному замовленні та системі освіти</a:t>
          </a:r>
          <a:endParaRPr lang="ru-RU" dirty="0"/>
        </a:p>
      </dgm:t>
    </dgm:pt>
    <dgm:pt modelId="{9BC9F782-C0BD-4E0E-8BC4-15BDC700AA44}" type="parTrans" cxnId="{6FA93D52-C2E4-4C75-80CD-1688C716BC5C}">
      <dgm:prSet/>
      <dgm:spPr/>
      <dgm:t>
        <a:bodyPr/>
        <a:lstStyle/>
        <a:p>
          <a:endParaRPr lang="ru-RU"/>
        </a:p>
      </dgm:t>
    </dgm:pt>
    <dgm:pt modelId="{DEC22521-E437-491C-B111-B7DBA51CB7CD}" type="sibTrans" cxnId="{6FA93D52-C2E4-4C75-80CD-1688C716BC5C}">
      <dgm:prSet/>
      <dgm:spPr/>
      <dgm:t>
        <a:bodyPr/>
        <a:lstStyle/>
        <a:p>
          <a:endParaRPr lang="ru-RU"/>
        </a:p>
      </dgm:t>
    </dgm:pt>
    <dgm:pt modelId="{A63C346A-031A-44DE-A4C6-201613569BC8}" type="pres">
      <dgm:prSet presAssocID="{1C1F1A02-3FF7-4A9D-8E26-FF4A7C3D17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7C9EF0-264B-4843-BD42-FD6709EC78BE}" type="pres">
      <dgm:prSet presAssocID="{6EF446EB-0EFC-4608-81E1-E498A8A2526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E7460-9FE2-4E62-8A45-F50C5C000497}" type="pres">
      <dgm:prSet presAssocID="{71B3965F-85CD-40E8-86AF-B25366E856D8}" presName="sibTrans" presStyleLbl="sibTrans2D1" presStyleIdx="0" presStyleCnt="1"/>
      <dgm:spPr/>
      <dgm:t>
        <a:bodyPr/>
        <a:lstStyle/>
        <a:p>
          <a:endParaRPr lang="ru-RU"/>
        </a:p>
      </dgm:t>
    </dgm:pt>
    <dgm:pt modelId="{5157D72F-F534-4449-BE6D-CD363042426D}" type="pres">
      <dgm:prSet presAssocID="{71B3965F-85CD-40E8-86AF-B25366E856D8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D82A9FC-9542-4688-8546-97BBF20A05BC}" type="pres">
      <dgm:prSet presAssocID="{DD93E857-96F3-4609-9661-1488104555B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877F01-877E-407E-9F4F-583D47320A43}" type="presOf" srcId="{6EF446EB-0EFC-4608-81E1-E498A8A25263}" destId="{8B7C9EF0-264B-4843-BD42-FD6709EC78BE}" srcOrd="0" destOrd="0" presId="urn:microsoft.com/office/officeart/2005/8/layout/process5"/>
    <dgm:cxn modelId="{013B51AF-775B-4D3F-8356-59089ACB848F}" type="presOf" srcId="{DD93E857-96F3-4609-9661-1488104555B4}" destId="{2D82A9FC-9542-4688-8546-97BBF20A05BC}" srcOrd="0" destOrd="0" presId="urn:microsoft.com/office/officeart/2005/8/layout/process5"/>
    <dgm:cxn modelId="{B7612860-31FC-4B0C-A444-305CC7D36634}" type="presOf" srcId="{71B3965F-85CD-40E8-86AF-B25366E856D8}" destId="{5157D72F-F534-4449-BE6D-CD363042426D}" srcOrd="1" destOrd="0" presId="urn:microsoft.com/office/officeart/2005/8/layout/process5"/>
    <dgm:cxn modelId="{C50A952C-4616-489B-B11D-BE97068F4FB2}" srcId="{1C1F1A02-3FF7-4A9D-8E26-FF4A7C3D17A0}" destId="{6EF446EB-0EFC-4608-81E1-E498A8A25263}" srcOrd="0" destOrd="0" parTransId="{C0209EBB-AA0F-4AFB-8A43-5A1FFEC50019}" sibTransId="{71B3965F-85CD-40E8-86AF-B25366E856D8}"/>
    <dgm:cxn modelId="{446A1073-ABBE-4287-87CF-9BE1FE7B198D}" type="presOf" srcId="{1C1F1A02-3FF7-4A9D-8E26-FF4A7C3D17A0}" destId="{A63C346A-031A-44DE-A4C6-201613569BC8}" srcOrd="0" destOrd="0" presId="urn:microsoft.com/office/officeart/2005/8/layout/process5"/>
    <dgm:cxn modelId="{C1DE01B0-3F16-409E-9625-47F3691FBD2F}" type="presOf" srcId="{71B3965F-85CD-40E8-86AF-B25366E856D8}" destId="{84BE7460-9FE2-4E62-8A45-F50C5C000497}" srcOrd="0" destOrd="0" presId="urn:microsoft.com/office/officeart/2005/8/layout/process5"/>
    <dgm:cxn modelId="{6FA93D52-C2E4-4C75-80CD-1688C716BC5C}" srcId="{1C1F1A02-3FF7-4A9D-8E26-FF4A7C3D17A0}" destId="{DD93E857-96F3-4609-9661-1488104555B4}" srcOrd="1" destOrd="0" parTransId="{9BC9F782-C0BD-4E0E-8BC4-15BDC700AA44}" sibTransId="{DEC22521-E437-491C-B111-B7DBA51CB7CD}"/>
    <dgm:cxn modelId="{ABA4049E-212C-4EB9-B8A5-F2BF25558718}" type="presParOf" srcId="{A63C346A-031A-44DE-A4C6-201613569BC8}" destId="{8B7C9EF0-264B-4843-BD42-FD6709EC78BE}" srcOrd="0" destOrd="0" presId="urn:microsoft.com/office/officeart/2005/8/layout/process5"/>
    <dgm:cxn modelId="{2031C219-5BD5-4BBB-9B79-20E071AC48CB}" type="presParOf" srcId="{A63C346A-031A-44DE-A4C6-201613569BC8}" destId="{84BE7460-9FE2-4E62-8A45-F50C5C000497}" srcOrd="1" destOrd="0" presId="urn:microsoft.com/office/officeart/2005/8/layout/process5"/>
    <dgm:cxn modelId="{F5877F50-CE19-417A-830E-F21B0D8F340C}" type="presParOf" srcId="{84BE7460-9FE2-4E62-8A45-F50C5C000497}" destId="{5157D72F-F534-4449-BE6D-CD363042426D}" srcOrd="0" destOrd="0" presId="urn:microsoft.com/office/officeart/2005/8/layout/process5"/>
    <dgm:cxn modelId="{2FD8400B-8061-4F0B-B754-5580FBA22A9F}" type="presParOf" srcId="{A63C346A-031A-44DE-A4C6-201613569BC8}" destId="{2D82A9FC-9542-4688-8546-97BBF20A05BC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F5AD00-EC22-4641-8777-67C6B5B8AB81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999DFEF3-AA90-493A-AA2A-07C09DC5794D}">
      <dgm:prSet/>
      <dgm:spPr/>
      <dgm:t>
        <a:bodyPr/>
        <a:lstStyle/>
        <a:p>
          <a:pPr algn="ctr" rtl="0"/>
          <a:r>
            <a:rPr lang="uk-UA" b="1" baseline="0" dirty="0" smtClean="0"/>
            <a:t>В процесі засвоєння змісту дисципліни ми отримаємо відповіді на наступні питання:</a:t>
          </a:r>
          <a:endParaRPr lang="ru-RU" dirty="0"/>
        </a:p>
      </dgm:t>
    </dgm:pt>
    <dgm:pt modelId="{6F9875C1-B282-4E12-9B2C-9B83A72A6BA7}" type="parTrans" cxnId="{3753C475-3DBB-4AE9-A5DB-C7B929707077}">
      <dgm:prSet/>
      <dgm:spPr/>
      <dgm:t>
        <a:bodyPr/>
        <a:lstStyle/>
        <a:p>
          <a:endParaRPr lang="ru-RU"/>
        </a:p>
      </dgm:t>
    </dgm:pt>
    <dgm:pt modelId="{8E75F44C-04C9-44A2-A392-34A95A59E4E0}" type="sibTrans" cxnId="{3753C475-3DBB-4AE9-A5DB-C7B929707077}">
      <dgm:prSet/>
      <dgm:spPr/>
      <dgm:t>
        <a:bodyPr/>
        <a:lstStyle/>
        <a:p>
          <a:endParaRPr lang="ru-RU"/>
        </a:p>
      </dgm:t>
    </dgm:pt>
    <dgm:pt modelId="{6F6ECE06-FE9B-4E59-B197-5FCA8664C15E}" type="pres">
      <dgm:prSet presAssocID="{FCF5AD00-EC22-4641-8777-67C6B5B8AB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44F396-F18B-4C54-A864-415BF8245FAF}" type="pres">
      <dgm:prSet presAssocID="{999DFEF3-AA90-493A-AA2A-07C09DC5794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53C475-3DBB-4AE9-A5DB-C7B929707077}" srcId="{FCF5AD00-EC22-4641-8777-67C6B5B8AB81}" destId="{999DFEF3-AA90-493A-AA2A-07C09DC5794D}" srcOrd="0" destOrd="0" parTransId="{6F9875C1-B282-4E12-9B2C-9B83A72A6BA7}" sibTransId="{8E75F44C-04C9-44A2-A392-34A95A59E4E0}"/>
    <dgm:cxn modelId="{3C5A2F0C-EF87-489F-BD05-39B8DB502676}" type="presOf" srcId="{FCF5AD00-EC22-4641-8777-67C6B5B8AB81}" destId="{6F6ECE06-FE9B-4E59-B197-5FCA8664C15E}" srcOrd="0" destOrd="0" presId="urn:microsoft.com/office/officeart/2005/8/layout/vList2"/>
    <dgm:cxn modelId="{0B4B5F9E-493E-44D3-9C75-EC13E4C5F9AC}" type="presOf" srcId="{999DFEF3-AA90-493A-AA2A-07C09DC5794D}" destId="{9C44F396-F18B-4C54-A864-415BF8245FAF}" srcOrd="0" destOrd="0" presId="urn:microsoft.com/office/officeart/2005/8/layout/vList2"/>
    <dgm:cxn modelId="{F4B95980-0A89-4332-8C99-40AB081935A5}" type="presParOf" srcId="{6F6ECE06-FE9B-4E59-B197-5FCA8664C15E}" destId="{9C44F396-F18B-4C54-A864-415BF8245F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26AEE0-E34F-41E2-A0AD-A9EB1FCF19C8}" type="doc">
      <dgm:prSet loTypeId="urn:microsoft.com/office/officeart/2005/8/layout/vProcess5" loCatId="process" qsTypeId="urn:microsoft.com/office/officeart/2005/8/quickstyle/3d2" qsCatId="3D" csTypeId="urn:microsoft.com/office/officeart/2005/8/colors/accent4_4" csCatId="accent4"/>
      <dgm:spPr/>
      <dgm:t>
        <a:bodyPr/>
        <a:lstStyle/>
        <a:p>
          <a:endParaRPr lang="ru-RU"/>
        </a:p>
      </dgm:t>
    </dgm:pt>
    <dgm:pt modelId="{EB5FF5AD-3439-47E1-9682-78D15BEBFBDA}">
      <dgm:prSet custT="1"/>
      <dgm:spPr/>
      <dgm:t>
        <a:bodyPr/>
        <a:lstStyle/>
        <a:p>
          <a:pPr rtl="0"/>
          <a:r>
            <a:rPr lang="ru-RU" sz="2400" b="1" dirty="0" err="1" smtClean="0"/>
            <a:t>Розвиток</a:t>
          </a:r>
          <a:r>
            <a:rPr lang="ru-RU" sz="2400" b="1" dirty="0" smtClean="0"/>
            <a:t> </a:t>
          </a:r>
          <a:r>
            <a:rPr lang="ru-RU" sz="2400" b="1" dirty="0" err="1" smtClean="0"/>
            <a:t>школи</a:t>
          </a:r>
          <a:r>
            <a:rPr lang="ru-RU" sz="2400" b="1" dirty="0" smtClean="0"/>
            <a:t> в </a:t>
          </a:r>
          <a:r>
            <a:rPr lang="ru-RU" sz="2400" b="1" dirty="0" err="1" smtClean="0"/>
            <a:t>контексті</a:t>
          </a:r>
          <a:r>
            <a:rPr lang="ru-RU" sz="2400" b="1" dirty="0" smtClean="0"/>
            <a:t> </a:t>
          </a:r>
          <a:r>
            <a:rPr lang="ru-RU" sz="2400" b="1" dirty="0" err="1" smtClean="0"/>
            <a:t>суспільного</a:t>
          </a:r>
          <a:r>
            <a:rPr lang="ru-RU" sz="2400" b="1" dirty="0" smtClean="0"/>
            <a:t> </a:t>
          </a:r>
          <a:r>
            <a:rPr lang="ru-RU" sz="2400" b="1" dirty="0" err="1" smtClean="0"/>
            <a:t>розвитку</a:t>
          </a:r>
          <a:r>
            <a:rPr lang="ru-RU" sz="2400" b="1" dirty="0" smtClean="0"/>
            <a:t>.</a:t>
          </a:r>
          <a:endParaRPr lang="ru-RU" sz="2400" b="1" dirty="0"/>
        </a:p>
      </dgm:t>
    </dgm:pt>
    <dgm:pt modelId="{E311B740-38F3-46A1-BD25-034F514995B5}" type="parTrans" cxnId="{4F541DC7-A8C7-4093-8073-70EF70BD264C}">
      <dgm:prSet/>
      <dgm:spPr/>
      <dgm:t>
        <a:bodyPr/>
        <a:lstStyle/>
        <a:p>
          <a:endParaRPr lang="ru-RU"/>
        </a:p>
      </dgm:t>
    </dgm:pt>
    <dgm:pt modelId="{FB37420E-5167-426C-9629-3AE26097139B}" type="sibTrans" cxnId="{4F541DC7-A8C7-4093-8073-70EF70BD264C}">
      <dgm:prSet/>
      <dgm:spPr/>
      <dgm:t>
        <a:bodyPr/>
        <a:lstStyle/>
        <a:p>
          <a:endParaRPr lang="ru-RU"/>
        </a:p>
      </dgm:t>
    </dgm:pt>
    <dgm:pt modelId="{5EAB44EB-0EE3-43EA-85C2-C00274839A2F}">
      <dgm:prSet custT="1"/>
      <dgm:spPr/>
      <dgm:t>
        <a:bodyPr/>
        <a:lstStyle/>
        <a:p>
          <a:pPr rtl="0"/>
          <a:r>
            <a:rPr lang="ru-RU" sz="2400" b="1" dirty="0" err="1" smtClean="0"/>
            <a:t>Соціальне</a:t>
          </a:r>
          <a:r>
            <a:rPr lang="ru-RU" sz="2400" b="1" dirty="0" smtClean="0"/>
            <a:t> </a:t>
          </a:r>
          <a:r>
            <a:rPr lang="ru-RU" sz="2400" b="1" dirty="0" err="1" smtClean="0"/>
            <a:t>замовлення</a:t>
          </a:r>
          <a:r>
            <a:rPr lang="ru-RU" sz="2400" b="1" dirty="0" smtClean="0"/>
            <a:t> та мета </a:t>
          </a:r>
          <a:r>
            <a:rPr lang="ru-RU" sz="2400" b="1" dirty="0" err="1" smtClean="0"/>
            <a:t>освітнього</a:t>
          </a:r>
          <a:r>
            <a:rPr lang="ru-RU" sz="2400" b="1" dirty="0" smtClean="0"/>
            <a:t> </a:t>
          </a:r>
          <a:r>
            <a:rPr lang="ru-RU" sz="2400" b="1" dirty="0" err="1" smtClean="0"/>
            <a:t>процесу</a:t>
          </a:r>
          <a:endParaRPr lang="ru-RU" sz="2400" b="1" dirty="0"/>
        </a:p>
      </dgm:t>
    </dgm:pt>
    <dgm:pt modelId="{BAAEE818-5D07-4906-BF31-DC1113378016}" type="parTrans" cxnId="{67CE0F3D-60B8-409B-94FD-CC9062ED08FD}">
      <dgm:prSet/>
      <dgm:spPr/>
      <dgm:t>
        <a:bodyPr/>
        <a:lstStyle/>
        <a:p>
          <a:endParaRPr lang="ru-RU"/>
        </a:p>
      </dgm:t>
    </dgm:pt>
    <dgm:pt modelId="{D77E822F-8A9E-49B2-8842-F82E2BF510EF}" type="sibTrans" cxnId="{67CE0F3D-60B8-409B-94FD-CC9062ED08FD}">
      <dgm:prSet/>
      <dgm:spPr/>
      <dgm:t>
        <a:bodyPr/>
        <a:lstStyle/>
        <a:p>
          <a:endParaRPr lang="ru-RU"/>
        </a:p>
      </dgm:t>
    </dgm:pt>
    <dgm:pt modelId="{19E2080E-FE39-474A-8370-8E38301A13F1}">
      <dgm:prSet custT="1"/>
      <dgm:spPr/>
      <dgm:t>
        <a:bodyPr/>
        <a:lstStyle/>
        <a:p>
          <a:pPr rtl="0"/>
          <a:r>
            <a:rPr lang="ru-RU" sz="2400" b="1" dirty="0" err="1" smtClean="0"/>
            <a:t>Освітній</a:t>
          </a:r>
          <a:r>
            <a:rPr lang="ru-RU" sz="2400" b="1" dirty="0" smtClean="0"/>
            <a:t> континуум. </a:t>
          </a:r>
          <a:r>
            <a:rPr lang="ru-RU" sz="2400" b="1" dirty="0" err="1" smtClean="0"/>
            <a:t>Зміст</a:t>
          </a:r>
          <a:r>
            <a:rPr lang="ru-RU" sz="2400" b="1" dirty="0" smtClean="0"/>
            <a:t> </a:t>
          </a:r>
          <a:r>
            <a:rPr lang="ru-RU" sz="2400" b="1" dirty="0" err="1" smtClean="0"/>
            <a:t>освіти</a:t>
          </a:r>
          <a:r>
            <a:rPr lang="ru-RU" sz="2400" b="1" dirty="0" smtClean="0"/>
            <a:t>.</a:t>
          </a:r>
          <a:endParaRPr lang="ru-RU" sz="2400" b="1" dirty="0"/>
        </a:p>
      </dgm:t>
    </dgm:pt>
    <dgm:pt modelId="{43CAF8D6-147B-462A-8161-871011C406EF}" type="parTrans" cxnId="{F427143D-2100-4596-82F3-480CA41ECC5C}">
      <dgm:prSet/>
      <dgm:spPr/>
      <dgm:t>
        <a:bodyPr/>
        <a:lstStyle/>
        <a:p>
          <a:endParaRPr lang="ru-RU"/>
        </a:p>
      </dgm:t>
    </dgm:pt>
    <dgm:pt modelId="{A639A733-F9F8-4E4B-986D-B4BD64E72A45}" type="sibTrans" cxnId="{F427143D-2100-4596-82F3-480CA41ECC5C}">
      <dgm:prSet/>
      <dgm:spPr/>
      <dgm:t>
        <a:bodyPr/>
        <a:lstStyle/>
        <a:p>
          <a:endParaRPr lang="ru-RU"/>
        </a:p>
      </dgm:t>
    </dgm:pt>
    <dgm:pt modelId="{1DA57CAB-73DA-4068-AB14-9DA0A704B2B9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2000" b="1" dirty="0" err="1" smtClean="0"/>
            <a:t>Трансформація</a:t>
          </a:r>
          <a:r>
            <a:rPr lang="ru-RU" sz="2000" b="1" dirty="0" smtClean="0"/>
            <a:t> </a:t>
          </a:r>
          <a:r>
            <a:rPr lang="ru-RU" sz="2000" b="1" dirty="0" err="1" smtClean="0"/>
            <a:t>методів</a:t>
          </a:r>
          <a:r>
            <a:rPr lang="ru-RU" sz="2000" b="1" dirty="0" smtClean="0"/>
            <a:t> </a:t>
          </a:r>
          <a:r>
            <a:rPr lang="ru-RU" sz="2000" b="1" dirty="0" err="1" smtClean="0"/>
            <a:t>навчання</a:t>
          </a:r>
          <a:r>
            <a:rPr lang="ru-RU" sz="2000" b="1" dirty="0" smtClean="0"/>
            <a:t> в </a:t>
          </a:r>
          <a:r>
            <a:rPr lang="ru-RU" sz="2000" b="1" dirty="0" err="1" smtClean="0"/>
            <a:t>умовах</a:t>
          </a:r>
          <a:r>
            <a:rPr lang="ru-RU" sz="2000" b="1" dirty="0" smtClean="0"/>
            <a:t> переходу до </a:t>
          </a:r>
          <a:r>
            <a:rPr lang="ru-RU" sz="2000" b="1" dirty="0" err="1" smtClean="0"/>
            <a:t>постіндустріального</a:t>
          </a:r>
          <a:r>
            <a:rPr lang="ru-RU" sz="2000" b="1" dirty="0" smtClean="0"/>
            <a:t> </a:t>
          </a:r>
          <a:r>
            <a:rPr lang="ru-RU" sz="2000" b="1" dirty="0" err="1" smtClean="0"/>
            <a:t>суспільства</a:t>
          </a:r>
          <a:r>
            <a:rPr lang="ru-RU" sz="2000" b="1" dirty="0" smtClean="0"/>
            <a:t>.</a:t>
          </a:r>
          <a:endParaRPr lang="ru-RU" sz="2000" b="1" dirty="0"/>
        </a:p>
      </dgm:t>
    </dgm:pt>
    <dgm:pt modelId="{9D66F8FD-7089-43E9-B6C3-4D165331C694}" type="parTrans" cxnId="{155A4CD2-3FE7-435A-9DAF-0C9294428EB4}">
      <dgm:prSet/>
      <dgm:spPr/>
      <dgm:t>
        <a:bodyPr/>
        <a:lstStyle/>
        <a:p>
          <a:endParaRPr lang="ru-RU"/>
        </a:p>
      </dgm:t>
    </dgm:pt>
    <dgm:pt modelId="{39A7C5D4-5D0A-4A75-BCC2-63C90168B9CA}" type="sibTrans" cxnId="{155A4CD2-3FE7-435A-9DAF-0C9294428EB4}">
      <dgm:prSet/>
      <dgm:spPr/>
      <dgm:t>
        <a:bodyPr/>
        <a:lstStyle/>
        <a:p>
          <a:endParaRPr lang="ru-RU"/>
        </a:p>
      </dgm:t>
    </dgm:pt>
    <dgm:pt modelId="{C84FA0CF-D9B3-4E85-8735-66426264D7CB}">
      <dgm:prSet custT="1"/>
      <dgm:spPr/>
      <dgm:t>
        <a:bodyPr/>
        <a:lstStyle/>
        <a:p>
          <a:pPr rtl="0"/>
          <a:r>
            <a:rPr lang="ru-RU" sz="2000" b="1" dirty="0" err="1" smtClean="0"/>
            <a:t>Побудова</a:t>
          </a:r>
          <a:r>
            <a:rPr lang="ru-RU" sz="2000" b="1" dirty="0" smtClean="0"/>
            <a:t> </a:t>
          </a:r>
          <a:r>
            <a:rPr lang="ru-RU" sz="2000" b="1" dirty="0" err="1" smtClean="0"/>
            <a:t>сучасного</a:t>
          </a:r>
          <a:r>
            <a:rPr lang="ru-RU" sz="2000" b="1" dirty="0" smtClean="0"/>
            <a:t> </a:t>
          </a:r>
          <a:r>
            <a:rPr lang="ru-RU" sz="2000" b="1" dirty="0" err="1" smtClean="0"/>
            <a:t>освітнього</a:t>
          </a:r>
          <a:r>
            <a:rPr lang="ru-RU" sz="2000" b="1" dirty="0" smtClean="0"/>
            <a:t> </a:t>
          </a:r>
          <a:r>
            <a:rPr lang="ru-RU" sz="2000" b="1" dirty="0" err="1" smtClean="0"/>
            <a:t>процесу</a:t>
          </a:r>
          <a:r>
            <a:rPr lang="ru-RU" sz="2000" b="1" dirty="0" smtClean="0"/>
            <a:t> з </a:t>
          </a:r>
          <a:r>
            <a:rPr lang="ru-RU" sz="2000" b="1" dirty="0" err="1" smtClean="0"/>
            <a:t>урахуванням</a:t>
          </a:r>
          <a:r>
            <a:rPr lang="ru-RU" sz="2000" b="1" dirty="0" smtClean="0"/>
            <a:t> </a:t>
          </a:r>
          <a:r>
            <a:rPr lang="ru-RU" sz="2000" b="1" dirty="0" err="1" smtClean="0"/>
            <a:t>вікових</a:t>
          </a:r>
          <a:r>
            <a:rPr lang="ru-RU" sz="2000" b="1" dirty="0" smtClean="0"/>
            <a:t> </a:t>
          </a:r>
          <a:r>
            <a:rPr lang="ru-RU" sz="2000" b="1" dirty="0" err="1" smtClean="0"/>
            <a:t>особливостей</a:t>
          </a:r>
          <a:r>
            <a:rPr lang="ru-RU" sz="2000" b="1" dirty="0" smtClean="0"/>
            <a:t> та потреб </a:t>
          </a:r>
          <a:r>
            <a:rPr lang="ru-RU" sz="2000" b="1" dirty="0" err="1" smtClean="0"/>
            <a:t>особистості</a:t>
          </a:r>
          <a:r>
            <a:rPr lang="ru-RU" sz="2000" b="1" dirty="0" smtClean="0"/>
            <a:t>.</a:t>
          </a:r>
          <a:endParaRPr lang="ru-RU" sz="2000" b="1" dirty="0"/>
        </a:p>
      </dgm:t>
    </dgm:pt>
    <dgm:pt modelId="{4A5EDE75-0420-4DAB-BB61-99BDD39B1B15}" type="parTrans" cxnId="{774F928F-8A0C-466D-B575-65203936E709}">
      <dgm:prSet/>
      <dgm:spPr/>
      <dgm:t>
        <a:bodyPr/>
        <a:lstStyle/>
        <a:p>
          <a:endParaRPr lang="ru-RU"/>
        </a:p>
      </dgm:t>
    </dgm:pt>
    <dgm:pt modelId="{9F343652-A0AA-4AC3-899C-ABE1C3E0BDAD}" type="sibTrans" cxnId="{774F928F-8A0C-466D-B575-65203936E709}">
      <dgm:prSet/>
      <dgm:spPr/>
      <dgm:t>
        <a:bodyPr/>
        <a:lstStyle/>
        <a:p>
          <a:endParaRPr lang="ru-RU"/>
        </a:p>
      </dgm:t>
    </dgm:pt>
    <dgm:pt modelId="{BB7BA8E8-304E-4DBE-AACA-454A0824B8B6}" type="pres">
      <dgm:prSet presAssocID="{DF26AEE0-E34F-41E2-A0AD-A9EB1FCF19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86D86E-B281-4D57-B684-31D7219414EF}" type="pres">
      <dgm:prSet presAssocID="{DF26AEE0-E34F-41E2-A0AD-A9EB1FCF19C8}" presName="dummyMaxCanvas" presStyleCnt="0">
        <dgm:presLayoutVars/>
      </dgm:prSet>
      <dgm:spPr/>
    </dgm:pt>
    <dgm:pt modelId="{E6ED8638-6D86-4573-8E8C-B2820185104E}" type="pres">
      <dgm:prSet presAssocID="{DF26AEE0-E34F-41E2-A0AD-A9EB1FCF19C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51D80-0C36-47D4-A03A-10427AE71CA8}" type="pres">
      <dgm:prSet presAssocID="{DF26AEE0-E34F-41E2-A0AD-A9EB1FCF19C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C96B9-8E8F-4D14-A2F6-BEC8F4C4DE8C}" type="pres">
      <dgm:prSet presAssocID="{DF26AEE0-E34F-41E2-A0AD-A9EB1FCF19C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7B087-21FE-4CAF-94FC-34A992DAD044}" type="pres">
      <dgm:prSet presAssocID="{DF26AEE0-E34F-41E2-A0AD-A9EB1FCF19C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42486-80AF-4DC9-AA7B-CE9C9FD2EA7A}" type="pres">
      <dgm:prSet presAssocID="{DF26AEE0-E34F-41E2-A0AD-A9EB1FCF19C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19488-9EAA-466A-832B-992DCEE182C8}" type="pres">
      <dgm:prSet presAssocID="{DF26AEE0-E34F-41E2-A0AD-A9EB1FCF19C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AA163-E5B6-4492-A300-21BDDC23822C}" type="pres">
      <dgm:prSet presAssocID="{DF26AEE0-E34F-41E2-A0AD-A9EB1FCF19C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D13D8-C1CF-4712-9B26-A165416118FB}" type="pres">
      <dgm:prSet presAssocID="{DF26AEE0-E34F-41E2-A0AD-A9EB1FCF19C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A23B8-FCB5-45F2-BC03-B577C2530460}" type="pres">
      <dgm:prSet presAssocID="{DF26AEE0-E34F-41E2-A0AD-A9EB1FCF19C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9E9FD-DEF6-416C-AF84-689ACDC2957E}" type="pres">
      <dgm:prSet presAssocID="{DF26AEE0-E34F-41E2-A0AD-A9EB1FCF19C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DD354-8FDC-44FE-9823-6F81FDD453CE}" type="pres">
      <dgm:prSet presAssocID="{DF26AEE0-E34F-41E2-A0AD-A9EB1FCF19C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90BD3-DAB8-416B-AC40-058B0CE2CC0A}" type="pres">
      <dgm:prSet presAssocID="{DF26AEE0-E34F-41E2-A0AD-A9EB1FCF19C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6F067-DDD4-4E9D-BBA1-9FA1078CB8E3}" type="pres">
      <dgm:prSet presAssocID="{DF26AEE0-E34F-41E2-A0AD-A9EB1FCF19C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259B0-6098-4323-AA80-FF06C17310BA}" type="pres">
      <dgm:prSet presAssocID="{DF26AEE0-E34F-41E2-A0AD-A9EB1FCF19C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E955B8-703C-4A02-959C-E471AF452750}" type="presOf" srcId="{FB37420E-5167-426C-9629-3AE26097139B}" destId="{48B19488-9EAA-466A-832B-992DCEE182C8}" srcOrd="0" destOrd="0" presId="urn:microsoft.com/office/officeart/2005/8/layout/vProcess5"/>
    <dgm:cxn modelId="{C999FBFD-B219-460D-822F-0BB039AFB9FC}" type="presOf" srcId="{1DA57CAB-73DA-4068-AB14-9DA0A704B2B9}" destId="{98D6F067-DDD4-4E9D-BBA1-9FA1078CB8E3}" srcOrd="1" destOrd="0" presId="urn:microsoft.com/office/officeart/2005/8/layout/vProcess5"/>
    <dgm:cxn modelId="{E1046868-487D-4E13-9768-00D636C6F45F}" type="presOf" srcId="{EB5FF5AD-3439-47E1-9682-78D15BEBFBDA}" destId="{E6ED8638-6D86-4573-8E8C-B2820185104E}" srcOrd="0" destOrd="0" presId="urn:microsoft.com/office/officeart/2005/8/layout/vProcess5"/>
    <dgm:cxn modelId="{9524BA86-94F6-4767-BC2D-2B3D37D4F436}" type="presOf" srcId="{1DA57CAB-73DA-4068-AB14-9DA0A704B2B9}" destId="{B2D7B087-21FE-4CAF-94FC-34A992DAD044}" srcOrd="0" destOrd="0" presId="urn:microsoft.com/office/officeart/2005/8/layout/vProcess5"/>
    <dgm:cxn modelId="{9AE68774-1B6D-40AD-A9E0-592226B3FACC}" type="presOf" srcId="{19E2080E-FE39-474A-8370-8E38301A13F1}" destId="{735C96B9-8E8F-4D14-A2F6-BEC8F4C4DE8C}" srcOrd="0" destOrd="0" presId="urn:microsoft.com/office/officeart/2005/8/layout/vProcess5"/>
    <dgm:cxn modelId="{FD7BDBAD-5987-4377-BFC5-565718B5231A}" type="presOf" srcId="{39A7C5D4-5D0A-4A75-BCC2-63C90168B9CA}" destId="{D27A23B8-FCB5-45F2-BC03-B577C2530460}" srcOrd="0" destOrd="0" presId="urn:microsoft.com/office/officeart/2005/8/layout/vProcess5"/>
    <dgm:cxn modelId="{26E71144-1081-48F5-8EF3-D29B1D8BF953}" type="presOf" srcId="{C84FA0CF-D9B3-4E85-8735-66426264D7CB}" destId="{E75259B0-6098-4323-AA80-FF06C17310BA}" srcOrd="1" destOrd="0" presId="urn:microsoft.com/office/officeart/2005/8/layout/vProcess5"/>
    <dgm:cxn modelId="{D65C53EB-AC69-4BA1-AB7B-B2E26FFAC926}" type="presOf" srcId="{D77E822F-8A9E-49B2-8842-F82E2BF510EF}" destId="{68FAA163-E5B6-4492-A300-21BDDC23822C}" srcOrd="0" destOrd="0" presId="urn:microsoft.com/office/officeart/2005/8/layout/vProcess5"/>
    <dgm:cxn modelId="{4F541DC7-A8C7-4093-8073-70EF70BD264C}" srcId="{DF26AEE0-E34F-41E2-A0AD-A9EB1FCF19C8}" destId="{EB5FF5AD-3439-47E1-9682-78D15BEBFBDA}" srcOrd="0" destOrd="0" parTransId="{E311B740-38F3-46A1-BD25-034F514995B5}" sibTransId="{FB37420E-5167-426C-9629-3AE26097139B}"/>
    <dgm:cxn modelId="{92A1AB6E-902D-4127-9504-FB37078600F5}" type="presOf" srcId="{5EAB44EB-0EE3-43EA-85C2-C00274839A2F}" destId="{A4BDD354-8FDC-44FE-9823-6F81FDD453CE}" srcOrd="1" destOrd="0" presId="urn:microsoft.com/office/officeart/2005/8/layout/vProcess5"/>
    <dgm:cxn modelId="{674DE80E-4F05-45E5-9B3E-16DE3BF1B781}" type="presOf" srcId="{5EAB44EB-0EE3-43EA-85C2-C00274839A2F}" destId="{24F51D80-0C36-47D4-A03A-10427AE71CA8}" srcOrd="0" destOrd="0" presId="urn:microsoft.com/office/officeart/2005/8/layout/vProcess5"/>
    <dgm:cxn modelId="{67CE0F3D-60B8-409B-94FD-CC9062ED08FD}" srcId="{DF26AEE0-E34F-41E2-A0AD-A9EB1FCF19C8}" destId="{5EAB44EB-0EE3-43EA-85C2-C00274839A2F}" srcOrd="1" destOrd="0" parTransId="{BAAEE818-5D07-4906-BF31-DC1113378016}" sibTransId="{D77E822F-8A9E-49B2-8842-F82E2BF510EF}"/>
    <dgm:cxn modelId="{F427143D-2100-4596-82F3-480CA41ECC5C}" srcId="{DF26AEE0-E34F-41E2-A0AD-A9EB1FCF19C8}" destId="{19E2080E-FE39-474A-8370-8E38301A13F1}" srcOrd="2" destOrd="0" parTransId="{43CAF8D6-147B-462A-8161-871011C406EF}" sibTransId="{A639A733-F9F8-4E4B-986D-B4BD64E72A45}"/>
    <dgm:cxn modelId="{2E0A5940-BCE1-42B9-84E8-190FAD564A05}" type="presOf" srcId="{C84FA0CF-D9B3-4E85-8735-66426264D7CB}" destId="{08442486-80AF-4DC9-AA7B-CE9C9FD2EA7A}" srcOrd="0" destOrd="0" presId="urn:microsoft.com/office/officeart/2005/8/layout/vProcess5"/>
    <dgm:cxn modelId="{774F928F-8A0C-466D-B575-65203936E709}" srcId="{DF26AEE0-E34F-41E2-A0AD-A9EB1FCF19C8}" destId="{C84FA0CF-D9B3-4E85-8735-66426264D7CB}" srcOrd="4" destOrd="0" parTransId="{4A5EDE75-0420-4DAB-BB61-99BDD39B1B15}" sibTransId="{9F343652-A0AA-4AC3-899C-ABE1C3E0BDAD}"/>
    <dgm:cxn modelId="{51CC99D5-6DE0-4E10-96C8-1012132D6415}" type="presOf" srcId="{19E2080E-FE39-474A-8370-8E38301A13F1}" destId="{2B590BD3-DAB8-416B-AC40-058B0CE2CC0A}" srcOrd="1" destOrd="0" presId="urn:microsoft.com/office/officeart/2005/8/layout/vProcess5"/>
    <dgm:cxn modelId="{155A4CD2-3FE7-435A-9DAF-0C9294428EB4}" srcId="{DF26AEE0-E34F-41E2-A0AD-A9EB1FCF19C8}" destId="{1DA57CAB-73DA-4068-AB14-9DA0A704B2B9}" srcOrd="3" destOrd="0" parTransId="{9D66F8FD-7089-43E9-B6C3-4D165331C694}" sibTransId="{39A7C5D4-5D0A-4A75-BCC2-63C90168B9CA}"/>
    <dgm:cxn modelId="{A7CEA38E-2CDC-41FB-8637-EBADB1C3F124}" type="presOf" srcId="{A639A733-F9F8-4E4B-986D-B4BD64E72A45}" destId="{51DD13D8-C1CF-4712-9B26-A165416118FB}" srcOrd="0" destOrd="0" presId="urn:microsoft.com/office/officeart/2005/8/layout/vProcess5"/>
    <dgm:cxn modelId="{635AEBA4-3316-480C-A110-99D392E8016B}" type="presOf" srcId="{EB5FF5AD-3439-47E1-9682-78D15BEBFBDA}" destId="{F0F9E9FD-DEF6-416C-AF84-689ACDC2957E}" srcOrd="1" destOrd="0" presId="urn:microsoft.com/office/officeart/2005/8/layout/vProcess5"/>
    <dgm:cxn modelId="{C39F130F-66D4-425F-B954-B806C9A1718D}" type="presOf" srcId="{DF26AEE0-E34F-41E2-A0AD-A9EB1FCF19C8}" destId="{BB7BA8E8-304E-4DBE-AACA-454A0824B8B6}" srcOrd="0" destOrd="0" presId="urn:microsoft.com/office/officeart/2005/8/layout/vProcess5"/>
    <dgm:cxn modelId="{A4D13062-FC55-4A06-BFA1-73405D980DFB}" type="presParOf" srcId="{BB7BA8E8-304E-4DBE-AACA-454A0824B8B6}" destId="{3486D86E-B281-4D57-B684-31D7219414EF}" srcOrd="0" destOrd="0" presId="urn:microsoft.com/office/officeart/2005/8/layout/vProcess5"/>
    <dgm:cxn modelId="{BD40E07E-5595-4E3E-97A0-E67AD44788C8}" type="presParOf" srcId="{BB7BA8E8-304E-4DBE-AACA-454A0824B8B6}" destId="{E6ED8638-6D86-4573-8E8C-B2820185104E}" srcOrd="1" destOrd="0" presId="urn:microsoft.com/office/officeart/2005/8/layout/vProcess5"/>
    <dgm:cxn modelId="{31F5E6D7-AB51-4EDF-BDAE-B3B307D8968A}" type="presParOf" srcId="{BB7BA8E8-304E-4DBE-AACA-454A0824B8B6}" destId="{24F51D80-0C36-47D4-A03A-10427AE71CA8}" srcOrd="2" destOrd="0" presId="urn:microsoft.com/office/officeart/2005/8/layout/vProcess5"/>
    <dgm:cxn modelId="{A5E9D1D1-16D5-41D1-AA3B-64973A0C3D59}" type="presParOf" srcId="{BB7BA8E8-304E-4DBE-AACA-454A0824B8B6}" destId="{735C96B9-8E8F-4D14-A2F6-BEC8F4C4DE8C}" srcOrd="3" destOrd="0" presId="urn:microsoft.com/office/officeart/2005/8/layout/vProcess5"/>
    <dgm:cxn modelId="{223CCA18-ABAD-4925-B9ED-91C12B800A8F}" type="presParOf" srcId="{BB7BA8E8-304E-4DBE-AACA-454A0824B8B6}" destId="{B2D7B087-21FE-4CAF-94FC-34A992DAD044}" srcOrd="4" destOrd="0" presId="urn:microsoft.com/office/officeart/2005/8/layout/vProcess5"/>
    <dgm:cxn modelId="{C3A7DE3F-D8EF-43C3-AEF7-6BFE6DF02008}" type="presParOf" srcId="{BB7BA8E8-304E-4DBE-AACA-454A0824B8B6}" destId="{08442486-80AF-4DC9-AA7B-CE9C9FD2EA7A}" srcOrd="5" destOrd="0" presId="urn:microsoft.com/office/officeart/2005/8/layout/vProcess5"/>
    <dgm:cxn modelId="{E2CCB5AB-8B32-40E5-B5DC-5D0EC609CD98}" type="presParOf" srcId="{BB7BA8E8-304E-4DBE-AACA-454A0824B8B6}" destId="{48B19488-9EAA-466A-832B-992DCEE182C8}" srcOrd="6" destOrd="0" presId="urn:microsoft.com/office/officeart/2005/8/layout/vProcess5"/>
    <dgm:cxn modelId="{ED23589E-AD59-417C-A864-4B3F0B073A76}" type="presParOf" srcId="{BB7BA8E8-304E-4DBE-AACA-454A0824B8B6}" destId="{68FAA163-E5B6-4492-A300-21BDDC23822C}" srcOrd="7" destOrd="0" presId="urn:microsoft.com/office/officeart/2005/8/layout/vProcess5"/>
    <dgm:cxn modelId="{CC6F4CDF-AF15-412F-8145-6D2A3AD68A29}" type="presParOf" srcId="{BB7BA8E8-304E-4DBE-AACA-454A0824B8B6}" destId="{51DD13D8-C1CF-4712-9B26-A165416118FB}" srcOrd="8" destOrd="0" presId="urn:microsoft.com/office/officeart/2005/8/layout/vProcess5"/>
    <dgm:cxn modelId="{58B4DF59-D688-405E-8065-ACEF6EB81AB7}" type="presParOf" srcId="{BB7BA8E8-304E-4DBE-AACA-454A0824B8B6}" destId="{D27A23B8-FCB5-45F2-BC03-B577C2530460}" srcOrd="9" destOrd="0" presId="urn:microsoft.com/office/officeart/2005/8/layout/vProcess5"/>
    <dgm:cxn modelId="{9C68B6F5-323D-46EB-9BB5-D6F555CC4002}" type="presParOf" srcId="{BB7BA8E8-304E-4DBE-AACA-454A0824B8B6}" destId="{F0F9E9FD-DEF6-416C-AF84-689ACDC2957E}" srcOrd="10" destOrd="0" presId="urn:microsoft.com/office/officeart/2005/8/layout/vProcess5"/>
    <dgm:cxn modelId="{64A28688-8427-4BF7-AFA2-281B2E301B15}" type="presParOf" srcId="{BB7BA8E8-304E-4DBE-AACA-454A0824B8B6}" destId="{A4BDD354-8FDC-44FE-9823-6F81FDD453CE}" srcOrd="11" destOrd="0" presId="urn:microsoft.com/office/officeart/2005/8/layout/vProcess5"/>
    <dgm:cxn modelId="{83E0236B-1545-488B-BB5B-8F1533652EBC}" type="presParOf" srcId="{BB7BA8E8-304E-4DBE-AACA-454A0824B8B6}" destId="{2B590BD3-DAB8-416B-AC40-058B0CE2CC0A}" srcOrd="12" destOrd="0" presId="urn:microsoft.com/office/officeart/2005/8/layout/vProcess5"/>
    <dgm:cxn modelId="{67D4A103-D9B7-499B-BD0B-6FF430D484A4}" type="presParOf" srcId="{BB7BA8E8-304E-4DBE-AACA-454A0824B8B6}" destId="{98D6F067-DDD4-4E9D-BBA1-9FA1078CB8E3}" srcOrd="13" destOrd="0" presId="urn:microsoft.com/office/officeart/2005/8/layout/vProcess5"/>
    <dgm:cxn modelId="{9A822899-F4FD-47C3-8CD8-D3210E2655A8}" type="presParOf" srcId="{BB7BA8E8-304E-4DBE-AACA-454A0824B8B6}" destId="{E75259B0-6098-4323-AA80-FF06C17310B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4B01550-CAB4-4238-AB18-AAE5F675D1A7}" type="doc">
      <dgm:prSet loTypeId="urn:microsoft.com/office/officeart/2005/8/layout/hList9" loCatId="list" qsTypeId="urn:microsoft.com/office/officeart/2005/8/quickstyle/simple2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B59FD5AA-978E-435F-B73C-8EAB424587BE}">
      <dgm:prSet/>
      <dgm:spPr/>
      <dgm:t>
        <a:bodyPr/>
        <a:lstStyle/>
        <a:p>
          <a:pPr rtl="0"/>
          <a:r>
            <a:rPr lang="uk-UA" baseline="0" dirty="0" smtClean="0"/>
            <a:t>Якщо вчитель працює свідомо, </a:t>
          </a:r>
        </a:p>
        <a:p>
          <a:pPr rtl="0"/>
          <a:r>
            <a:rPr lang="uk-UA" baseline="0" dirty="0" smtClean="0"/>
            <a:t>то викладання дає задоволення і йому і його учням. Навчимося розуміти сучасні вимоги до школи.</a:t>
          </a:r>
          <a:endParaRPr lang="ru-RU" dirty="0"/>
        </a:p>
      </dgm:t>
    </dgm:pt>
    <dgm:pt modelId="{85DB7069-0752-46AA-BB52-039A7AF7DE4D}" type="parTrans" cxnId="{A0EEC0C0-8701-439F-A2C8-7A2EB9001BC2}">
      <dgm:prSet/>
      <dgm:spPr/>
      <dgm:t>
        <a:bodyPr/>
        <a:lstStyle/>
        <a:p>
          <a:endParaRPr lang="ru-RU"/>
        </a:p>
      </dgm:t>
    </dgm:pt>
    <dgm:pt modelId="{52E2AF0E-BDD4-47BC-9AE0-485BD00F8A26}" type="sibTrans" cxnId="{A0EEC0C0-8701-439F-A2C8-7A2EB9001BC2}">
      <dgm:prSet/>
      <dgm:spPr/>
      <dgm:t>
        <a:bodyPr/>
        <a:lstStyle/>
        <a:p>
          <a:endParaRPr lang="ru-RU"/>
        </a:p>
      </dgm:t>
    </dgm:pt>
    <dgm:pt modelId="{A394751E-DD1E-4498-BA77-19EA1B5C545F}" type="pres">
      <dgm:prSet presAssocID="{84B01550-CAB4-4238-AB18-AAE5F675D1A7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A866CF3-73C1-43ED-BD06-82182D16B65B}" type="pres">
      <dgm:prSet presAssocID="{B59FD5AA-978E-435F-B73C-8EAB424587BE}" presName="posSpace" presStyleCnt="0"/>
      <dgm:spPr/>
    </dgm:pt>
    <dgm:pt modelId="{666A30DA-50B0-4918-877D-FC6BE4DB9B13}" type="pres">
      <dgm:prSet presAssocID="{B59FD5AA-978E-435F-B73C-8EAB424587BE}" presName="vertFlow" presStyleCnt="0"/>
      <dgm:spPr/>
    </dgm:pt>
    <dgm:pt modelId="{475C979E-DA72-4854-8B73-848E73327E66}" type="pres">
      <dgm:prSet presAssocID="{B59FD5AA-978E-435F-B73C-8EAB424587BE}" presName="topSpace" presStyleCnt="0"/>
      <dgm:spPr/>
    </dgm:pt>
    <dgm:pt modelId="{F3B6EB8A-FF78-4AE0-BB3C-4592485D44C8}" type="pres">
      <dgm:prSet presAssocID="{B59FD5AA-978E-435F-B73C-8EAB424587BE}" presName="firstComp" presStyleCnt="0"/>
      <dgm:spPr/>
    </dgm:pt>
    <dgm:pt modelId="{862C4E7F-04AE-4A5B-8D26-C48787BDBCED}" type="pres">
      <dgm:prSet presAssocID="{B59FD5AA-978E-435F-B73C-8EAB424587BE}" presName="firstChild" presStyleLbl="bgAccFollowNode1" presStyleIdx="0" presStyleCnt="1" custScaleX="86721" custScaleY="101619" custLinFactNeighborX="4409" custLinFactNeighborY="57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B3F49C4-F326-4324-A143-31F64DF05542}" type="pres">
      <dgm:prSet presAssocID="{B59FD5AA-978E-435F-B73C-8EAB424587BE}" presName="firstChildTx" presStyleLbl="bgAccFollowNode1" presStyleIdx="0" presStyleCnt="1">
        <dgm:presLayoutVars>
          <dgm:bulletEnabled val="1"/>
        </dgm:presLayoutVars>
      </dgm:prSet>
      <dgm:spPr/>
    </dgm:pt>
    <dgm:pt modelId="{8837640E-A15E-448B-93AF-7B7606A74654}" type="pres">
      <dgm:prSet presAssocID="{B59FD5AA-978E-435F-B73C-8EAB424587BE}" presName="negSpace" presStyleCnt="0"/>
      <dgm:spPr/>
    </dgm:pt>
    <dgm:pt modelId="{EC37D5C9-3027-4AD8-946A-A8CD5BD5C83B}" type="pres">
      <dgm:prSet presAssocID="{B59FD5AA-978E-435F-B73C-8EAB424587BE}" presName="circle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A0EEC0C0-8701-439F-A2C8-7A2EB9001BC2}" srcId="{84B01550-CAB4-4238-AB18-AAE5F675D1A7}" destId="{B59FD5AA-978E-435F-B73C-8EAB424587BE}" srcOrd="0" destOrd="0" parTransId="{85DB7069-0752-46AA-BB52-039A7AF7DE4D}" sibTransId="{52E2AF0E-BDD4-47BC-9AE0-485BD00F8A26}"/>
    <dgm:cxn modelId="{321DC1E3-518D-40AC-9199-B6AB58D1BC42}" type="presOf" srcId="{B59FD5AA-978E-435F-B73C-8EAB424587BE}" destId="{EC37D5C9-3027-4AD8-946A-A8CD5BD5C83B}" srcOrd="0" destOrd="0" presId="urn:microsoft.com/office/officeart/2005/8/layout/hList9"/>
    <dgm:cxn modelId="{C0BB571E-EBBE-45AD-8AEC-E8F31AFEF88F}" type="presOf" srcId="{84B01550-CAB4-4238-AB18-AAE5F675D1A7}" destId="{A394751E-DD1E-4498-BA77-19EA1B5C545F}" srcOrd="0" destOrd="0" presId="urn:microsoft.com/office/officeart/2005/8/layout/hList9"/>
    <dgm:cxn modelId="{22FA30F2-B87A-4E9F-8E01-9BE7FF799208}" type="presParOf" srcId="{A394751E-DD1E-4498-BA77-19EA1B5C545F}" destId="{6A866CF3-73C1-43ED-BD06-82182D16B65B}" srcOrd="0" destOrd="0" presId="urn:microsoft.com/office/officeart/2005/8/layout/hList9"/>
    <dgm:cxn modelId="{6BD1A590-619C-46EC-93FB-234468C75BBD}" type="presParOf" srcId="{A394751E-DD1E-4498-BA77-19EA1B5C545F}" destId="{666A30DA-50B0-4918-877D-FC6BE4DB9B13}" srcOrd="1" destOrd="0" presId="urn:microsoft.com/office/officeart/2005/8/layout/hList9"/>
    <dgm:cxn modelId="{ADC1C3F1-CB15-463F-B692-7D7962ECE082}" type="presParOf" srcId="{666A30DA-50B0-4918-877D-FC6BE4DB9B13}" destId="{475C979E-DA72-4854-8B73-848E73327E66}" srcOrd="0" destOrd="0" presId="urn:microsoft.com/office/officeart/2005/8/layout/hList9"/>
    <dgm:cxn modelId="{FA2F1E77-F055-486E-AAE8-52E3FAA94852}" type="presParOf" srcId="{666A30DA-50B0-4918-877D-FC6BE4DB9B13}" destId="{F3B6EB8A-FF78-4AE0-BB3C-4592485D44C8}" srcOrd="1" destOrd="0" presId="urn:microsoft.com/office/officeart/2005/8/layout/hList9"/>
    <dgm:cxn modelId="{38A35A07-CF4D-4B0A-8F4E-E0F5266D09FE}" type="presParOf" srcId="{F3B6EB8A-FF78-4AE0-BB3C-4592485D44C8}" destId="{862C4E7F-04AE-4A5B-8D26-C48787BDBCED}" srcOrd="0" destOrd="0" presId="urn:microsoft.com/office/officeart/2005/8/layout/hList9"/>
    <dgm:cxn modelId="{096118CB-6AEA-4A31-8668-8C228B9003F0}" type="presParOf" srcId="{F3B6EB8A-FF78-4AE0-BB3C-4592485D44C8}" destId="{AB3F49C4-F326-4324-A143-31F64DF05542}" srcOrd="1" destOrd="0" presId="urn:microsoft.com/office/officeart/2005/8/layout/hList9"/>
    <dgm:cxn modelId="{A00B0121-B3CB-4C39-9D75-DFF164735EBE}" type="presParOf" srcId="{A394751E-DD1E-4498-BA77-19EA1B5C545F}" destId="{8837640E-A15E-448B-93AF-7B7606A74654}" srcOrd="2" destOrd="0" presId="urn:microsoft.com/office/officeart/2005/8/layout/hList9"/>
    <dgm:cxn modelId="{8E7F5835-6030-4BDA-84C2-90861C0A5DEC}" type="presParOf" srcId="{A394751E-DD1E-4498-BA77-19EA1B5C545F}" destId="{EC37D5C9-3027-4AD8-946A-A8CD5BD5C83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E8010-BED4-45F9-94F2-5B17609116CB}">
      <dsp:nvSpPr>
        <dsp:cNvPr id="0" name=""/>
        <dsp:cNvSpPr/>
      </dsp:nvSpPr>
      <dsp:spPr>
        <a:xfrm>
          <a:off x="0" y="3345"/>
          <a:ext cx="7772400" cy="3521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1" kern="1200" baseline="0" dirty="0" smtClean="0"/>
            <a:t>Організація навчально-виховного процесу в умовах переходу до постіндустріального суспільства</a:t>
          </a:r>
          <a:endParaRPr lang="ru-RU" sz="4300" kern="1200" dirty="0"/>
        </a:p>
      </dsp:txBody>
      <dsp:txXfrm>
        <a:off x="171915" y="175260"/>
        <a:ext cx="7428570" cy="3177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A3332-8792-4CFE-BD53-0CDC068F86EA}">
      <dsp:nvSpPr>
        <dsp:cNvPr id="0" name=""/>
        <dsp:cNvSpPr/>
      </dsp:nvSpPr>
      <dsp:spPr>
        <a:xfrm>
          <a:off x="3269" y="0"/>
          <a:ext cx="6690204" cy="223224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Викладач: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err="1" smtClean="0"/>
            <a:t>Шипко</a:t>
          </a:r>
          <a:r>
            <a:rPr lang="uk-UA" sz="2800" b="1" kern="1200" dirty="0" smtClean="0"/>
            <a:t> Андрій Леонідович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Кандидат педагогічних наук, доцент кафедри педагогіки ім. проф. Є. </a:t>
          </a:r>
          <a:r>
            <a:rPr lang="uk-UA" sz="2800" kern="1200" dirty="0" err="1" smtClean="0"/>
            <a:t>Петухова</a:t>
          </a:r>
          <a:endParaRPr lang="ru-RU" sz="2800" kern="1200" dirty="0"/>
        </a:p>
      </dsp:txBody>
      <dsp:txXfrm>
        <a:off x="68649" y="65380"/>
        <a:ext cx="6559444" cy="2101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A676F-9A85-459C-8617-A0BC403D1939}">
      <dsp:nvSpPr>
        <dsp:cNvPr id="0" name=""/>
        <dsp:cNvSpPr/>
      </dsp:nvSpPr>
      <dsp:spPr>
        <a:xfrm rot="5400000">
          <a:off x="-401976" y="1134560"/>
          <a:ext cx="1773822" cy="214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51761E-5ED6-410E-B62E-C675F73729D6}">
      <dsp:nvSpPr>
        <dsp:cNvPr id="0" name=""/>
        <dsp:cNvSpPr/>
      </dsp:nvSpPr>
      <dsp:spPr>
        <a:xfrm>
          <a:off x="4382" y="3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Що впливає на способи взаємодії суб’єктів освітнього процесу?</a:t>
          </a:r>
          <a:endParaRPr lang="ru-RU" sz="1800" kern="1200"/>
        </a:p>
      </dsp:txBody>
      <dsp:txXfrm>
        <a:off x="46175" y="41796"/>
        <a:ext cx="2294611" cy="1343332"/>
      </dsp:txXfrm>
    </dsp:sp>
    <dsp:sp modelId="{BFF13A8D-A5F3-4260-B20A-EE98A8BF8BA0}">
      <dsp:nvSpPr>
        <dsp:cNvPr id="0" name=""/>
        <dsp:cNvSpPr/>
      </dsp:nvSpPr>
      <dsp:spPr>
        <a:xfrm rot="5400000">
          <a:off x="-401976" y="2918208"/>
          <a:ext cx="1773822" cy="214037"/>
        </a:xfrm>
        <a:prstGeom prst="rect">
          <a:avLst/>
        </a:prstGeom>
        <a:solidFill>
          <a:schemeClr val="accent5">
            <a:hueOff val="3720337"/>
            <a:satOff val="-1421"/>
            <a:lumOff val="-431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CAAF9E-0CC0-4474-8C97-E8890263D121}">
      <dsp:nvSpPr>
        <dsp:cNvPr id="0" name=""/>
        <dsp:cNvSpPr/>
      </dsp:nvSpPr>
      <dsp:spPr>
        <a:xfrm>
          <a:off x="4382" y="1783651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3100280"/>
            <a:satOff val="-1184"/>
            <a:lumOff val="-36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Як змінюються методи виховання та навчання у віртуальному просторі?</a:t>
          </a:r>
          <a:endParaRPr lang="ru-RU" sz="1800" kern="1200"/>
        </a:p>
      </dsp:txBody>
      <dsp:txXfrm>
        <a:off x="46175" y="1825444"/>
        <a:ext cx="2294611" cy="1343332"/>
      </dsp:txXfrm>
    </dsp:sp>
    <dsp:sp modelId="{0116C376-CCE2-45F2-A1A7-E6C8872F911D}">
      <dsp:nvSpPr>
        <dsp:cNvPr id="0" name=""/>
        <dsp:cNvSpPr/>
      </dsp:nvSpPr>
      <dsp:spPr>
        <a:xfrm>
          <a:off x="489847" y="3810032"/>
          <a:ext cx="3153176" cy="214037"/>
        </a:xfrm>
        <a:prstGeom prst="rect">
          <a:avLst/>
        </a:prstGeom>
        <a:solidFill>
          <a:schemeClr val="accent5">
            <a:hueOff val="7440673"/>
            <a:satOff val="-2842"/>
            <a:lumOff val="-863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601D70-CE52-47B4-AF39-13A232344D44}">
      <dsp:nvSpPr>
        <dsp:cNvPr id="0" name=""/>
        <dsp:cNvSpPr/>
      </dsp:nvSpPr>
      <dsp:spPr>
        <a:xfrm>
          <a:off x="4382" y="3567299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6200561"/>
            <a:satOff val="-2368"/>
            <a:lumOff val="-71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Чому немає рівноцінної заміни класно-урочній системі?</a:t>
          </a:r>
          <a:endParaRPr lang="ru-RU" sz="1800" kern="1200"/>
        </a:p>
      </dsp:txBody>
      <dsp:txXfrm>
        <a:off x="46175" y="3609092"/>
        <a:ext cx="2294611" cy="1343332"/>
      </dsp:txXfrm>
    </dsp:sp>
    <dsp:sp modelId="{622B42CF-11B6-47AA-9E4D-4AA3ABE89B02}">
      <dsp:nvSpPr>
        <dsp:cNvPr id="0" name=""/>
        <dsp:cNvSpPr/>
      </dsp:nvSpPr>
      <dsp:spPr>
        <a:xfrm rot="16200000">
          <a:off x="2761026" y="2918208"/>
          <a:ext cx="1773822" cy="214037"/>
        </a:xfrm>
        <a:prstGeom prst="rect">
          <a:avLst/>
        </a:prstGeom>
        <a:solidFill>
          <a:schemeClr val="accent5">
            <a:hueOff val="11161010"/>
            <a:satOff val="-4262"/>
            <a:lumOff val="-1294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0DF971-EFAA-4772-BF31-986A99EB8D21}">
      <dsp:nvSpPr>
        <dsp:cNvPr id="0" name=""/>
        <dsp:cNvSpPr/>
      </dsp:nvSpPr>
      <dsp:spPr>
        <a:xfrm>
          <a:off x="3167385" y="3567299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9300841"/>
            <a:satOff val="-3552"/>
            <a:lumOff val="-107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Дистанційне навчання: чиясь примха чи вимога часу?</a:t>
          </a:r>
          <a:endParaRPr lang="ru-RU" sz="1800" kern="1200"/>
        </a:p>
      </dsp:txBody>
      <dsp:txXfrm>
        <a:off x="3209178" y="3609092"/>
        <a:ext cx="2294611" cy="1343332"/>
      </dsp:txXfrm>
    </dsp:sp>
    <dsp:sp modelId="{F80942AC-0F83-42F4-9A9B-2C5EF7C54184}">
      <dsp:nvSpPr>
        <dsp:cNvPr id="0" name=""/>
        <dsp:cNvSpPr/>
      </dsp:nvSpPr>
      <dsp:spPr>
        <a:xfrm rot="16200000">
          <a:off x="2761026" y="1134560"/>
          <a:ext cx="1773822" cy="214037"/>
        </a:xfrm>
        <a:prstGeom prst="rect">
          <a:avLst/>
        </a:prstGeom>
        <a:solidFill>
          <a:schemeClr val="accent5">
            <a:hueOff val="14881347"/>
            <a:satOff val="-5683"/>
            <a:lumOff val="-1726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14624D9-1CEF-4F2C-A222-A60099C8361A}">
      <dsp:nvSpPr>
        <dsp:cNvPr id="0" name=""/>
        <dsp:cNvSpPr/>
      </dsp:nvSpPr>
      <dsp:spPr>
        <a:xfrm>
          <a:off x="3167385" y="1783651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12401122"/>
            <a:satOff val="-4736"/>
            <a:lumOff val="-143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Сучасна освітня система – яка вона?</a:t>
          </a:r>
          <a:endParaRPr lang="ru-RU" sz="1800" kern="1200"/>
        </a:p>
      </dsp:txBody>
      <dsp:txXfrm>
        <a:off x="3209178" y="1825444"/>
        <a:ext cx="2294611" cy="1343332"/>
      </dsp:txXfrm>
    </dsp:sp>
    <dsp:sp modelId="{9D1D4C57-7B59-4FDC-BFA2-FA47DE5D1D58}">
      <dsp:nvSpPr>
        <dsp:cNvPr id="0" name=""/>
        <dsp:cNvSpPr/>
      </dsp:nvSpPr>
      <dsp:spPr>
        <a:xfrm rot="1818676">
          <a:off x="3397505" y="1172221"/>
          <a:ext cx="3663867" cy="214037"/>
        </a:xfrm>
        <a:prstGeom prst="rect">
          <a:avLst/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AFCD70-F0EF-4CA1-934F-E180ECEA330B}">
      <dsp:nvSpPr>
        <dsp:cNvPr id="0" name=""/>
        <dsp:cNvSpPr/>
      </dsp:nvSpPr>
      <dsp:spPr>
        <a:xfrm>
          <a:off x="3167385" y="3"/>
          <a:ext cx="2378197" cy="1426918"/>
        </a:xfrm>
        <a:prstGeom prst="roundRect">
          <a:avLst>
            <a:gd name="adj" fmla="val 10000"/>
          </a:avLst>
        </a:prstGeom>
        <a:solidFill>
          <a:schemeClr val="accent5">
            <a:hueOff val="15501401"/>
            <a:satOff val="-5920"/>
            <a:lumOff val="-17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Як постіндустріальне суспільство впливає на особистість?</a:t>
          </a:r>
          <a:endParaRPr lang="ru-RU" sz="1800" kern="1200"/>
        </a:p>
      </dsp:txBody>
      <dsp:txXfrm>
        <a:off x="3209178" y="41796"/>
        <a:ext cx="2294611" cy="1343332"/>
      </dsp:txXfrm>
    </dsp:sp>
    <dsp:sp modelId="{AA70F7FA-8276-4BAA-89EC-29A15039D024}">
      <dsp:nvSpPr>
        <dsp:cNvPr id="0" name=""/>
        <dsp:cNvSpPr/>
      </dsp:nvSpPr>
      <dsp:spPr>
        <a:xfrm>
          <a:off x="6330388" y="3"/>
          <a:ext cx="2378197" cy="5170639"/>
        </a:xfrm>
        <a:prstGeom prst="roundRect">
          <a:avLst>
            <a:gd name="adj" fmla="val 10000"/>
          </a:avLst>
        </a:prstGeom>
        <a:solidFill>
          <a:schemeClr val="accent5">
            <a:hueOff val="18601683"/>
            <a:satOff val="-7104"/>
            <a:lumOff val="-215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2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ЯКЩО ВИ ЗНАЄТЕ ВІДПОВІДІ НА ЦІ ПИТАННЯ, МОЖЕТЕ НЕ ОБИРАТИ ЦЕЙ КУРС</a:t>
          </a:r>
          <a:endParaRPr lang="ru-RU" sz="1800" kern="1200" dirty="0"/>
        </a:p>
      </dsp:txBody>
      <dsp:txXfrm>
        <a:off x="6400043" y="69658"/>
        <a:ext cx="2238887" cy="5031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C9EF0-264B-4843-BD42-FD6709EC78BE}">
      <dsp:nvSpPr>
        <dsp:cNvPr id="0" name=""/>
        <dsp:cNvSpPr/>
      </dsp:nvSpPr>
      <dsp:spPr>
        <a:xfrm>
          <a:off x="1561" y="432440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Мета дисципліни: </a:t>
          </a:r>
          <a:endParaRPr lang="ru-RU" sz="2800" kern="1200" dirty="0"/>
        </a:p>
      </dsp:txBody>
      <dsp:txXfrm>
        <a:off x="60064" y="490943"/>
        <a:ext cx="3212063" cy="1880435"/>
      </dsp:txXfrm>
    </dsp:sp>
    <dsp:sp modelId="{84BE7460-9FE2-4E62-8A45-F50C5C000497}">
      <dsp:nvSpPr>
        <dsp:cNvPr id="0" name=""/>
        <dsp:cNvSpPr/>
      </dsp:nvSpPr>
      <dsp:spPr>
        <a:xfrm>
          <a:off x="3623588" y="1018356"/>
          <a:ext cx="705762" cy="825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623588" y="1183478"/>
        <a:ext cx="494033" cy="495365"/>
      </dsp:txXfrm>
    </dsp:sp>
    <dsp:sp modelId="{2D82A9FC-9542-4688-8546-97BBF20A05BC}">
      <dsp:nvSpPr>
        <dsp:cNvPr id="0" name=""/>
        <dsp:cNvSpPr/>
      </dsp:nvSpPr>
      <dsp:spPr>
        <a:xfrm>
          <a:off x="4662257" y="432440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10192614"/>
            <a:satOff val="-831"/>
            <a:lumOff val="-215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підготовка студентів до самоосвіти з метою оперативного реагування на зміни у суспільному замовленні та системі освіти</a:t>
          </a:r>
          <a:endParaRPr lang="ru-RU" sz="2200" kern="1200" dirty="0"/>
        </a:p>
      </dsp:txBody>
      <dsp:txXfrm>
        <a:off x="4720760" y="490943"/>
        <a:ext cx="3212063" cy="18804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4F396-F18B-4C54-A864-415BF8245FAF}">
      <dsp:nvSpPr>
        <dsp:cNvPr id="0" name=""/>
        <dsp:cNvSpPr/>
      </dsp:nvSpPr>
      <dsp:spPr>
        <a:xfrm>
          <a:off x="0" y="7259"/>
          <a:ext cx="8686800" cy="82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baseline="0" dirty="0" smtClean="0"/>
            <a:t>В процесі засвоєння змісту дисципліни ми отримаємо відповіді на наступні питання:</a:t>
          </a:r>
          <a:endParaRPr lang="ru-RU" sz="2200" kern="1200" dirty="0"/>
        </a:p>
      </dsp:txBody>
      <dsp:txXfrm>
        <a:off x="40209" y="47468"/>
        <a:ext cx="8606382" cy="7432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D8638-6D86-4573-8E8C-B2820185104E}">
      <dsp:nvSpPr>
        <dsp:cNvPr id="0" name=""/>
        <dsp:cNvSpPr/>
      </dsp:nvSpPr>
      <dsp:spPr>
        <a:xfrm>
          <a:off x="0" y="0"/>
          <a:ext cx="6674415" cy="894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Розвиток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школи</a:t>
          </a:r>
          <a:r>
            <a:rPr lang="ru-RU" sz="2400" b="1" kern="1200" dirty="0" smtClean="0"/>
            <a:t> в </a:t>
          </a:r>
          <a:r>
            <a:rPr lang="ru-RU" sz="2400" b="1" kern="1200" dirty="0" err="1" smtClean="0"/>
            <a:t>контексті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суспільного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розвитку</a:t>
          </a:r>
          <a:r>
            <a:rPr lang="ru-RU" sz="2400" b="1" kern="1200" dirty="0" smtClean="0"/>
            <a:t>.</a:t>
          </a:r>
          <a:endParaRPr lang="ru-RU" sz="2400" b="1" kern="1200" dirty="0"/>
        </a:p>
      </dsp:txBody>
      <dsp:txXfrm>
        <a:off x="26208" y="26208"/>
        <a:ext cx="5604149" cy="842396"/>
      </dsp:txXfrm>
    </dsp:sp>
    <dsp:sp modelId="{24F51D80-0C36-47D4-A03A-10427AE71CA8}">
      <dsp:nvSpPr>
        <dsp:cNvPr id="0" name=""/>
        <dsp:cNvSpPr/>
      </dsp:nvSpPr>
      <dsp:spPr>
        <a:xfrm>
          <a:off x="498414" y="1019092"/>
          <a:ext cx="6674415" cy="894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Соціальне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замовлення</a:t>
          </a:r>
          <a:r>
            <a:rPr lang="ru-RU" sz="2400" b="1" kern="1200" dirty="0" smtClean="0"/>
            <a:t> та мета </a:t>
          </a:r>
          <a:r>
            <a:rPr lang="ru-RU" sz="2400" b="1" kern="1200" dirty="0" err="1" smtClean="0"/>
            <a:t>освітнього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процесу</a:t>
          </a:r>
          <a:endParaRPr lang="ru-RU" sz="2400" b="1" kern="1200" dirty="0"/>
        </a:p>
      </dsp:txBody>
      <dsp:txXfrm>
        <a:off x="524622" y="1045300"/>
        <a:ext cx="5541957" cy="842396"/>
      </dsp:txXfrm>
    </dsp:sp>
    <dsp:sp modelId="{735C96B9-8E8F-4D14-A2F6-BEC8F4C4DE8C}">
      <dsp:nvSpPr>
        <dsp:cNvPr id="0" name=""/>
        <dsp:cNvSpPr/>
      </dsp:nvSpPr>
      <dsp:spPr>
        <a:xfrm>
          <a:off x="996828" y="2038184"/>
          <a:ext cx="6674415" cy="894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Освітній</a:t>
          </a:r>
          <a:r>
            <a:rPr lang="ru-RU" sz="2400" b="1" kern="1200" dirty="0" smtClean="0"/>
            <a:t> континуум. </a:t>
          </a:r>
          <a:r>
            <a:rPr lang="ru-RU" sz="2400" b="1" kern="1200" dirty="0" err="1" smtClean="0"/>
            <a:t>Зміст</a:t>
          </a:r>
          <a:r>
            <a:rPr lang="ru-RU" sz="2400" b="1" kern="1200" dirty="0" smtClean="0"/>
            <a:t> </a:t>
          </a:r>
          <a:r>
            <a:rPr lang="ru-RU" sz="2400" b="1" kern="1200" dirty="0" err="1" smtClean="0"/>
            <a:t>освіти</a:t>
          </a:r>
          <a:r>
            <a:rPr lang="ru-RU" sz="2400" b="1" kern="1200" dirty="0" smtClean="0"/>
            <a:t>.</a:t>
          </a:r>
          <a:endParaRPr lang="ru-RU" sz="2400" b="1" kern="1200" dirty="0"/>
        </a:p>
      </dsp:txBody>
      <dsp:txXfrm>
        <a:off x="1023036" y="2064392"/>
        <a:ext cx="5541957" cy="842396"/>
      </dsp:txXfrm>
    </dsp:sp>
    <dsp:sp modelId="{B2D7B087-21FE-4CAF-94FC-34A992DAD044}">
      <dsp:nvSpPr>
        <dsp:cNvPr id="0" name=""/>
        <dsp:cNvSpPr/>
      </dsp:nvSpPr>
      <dsp:spPr>
        <a:xfrm>
          <a:off x="1495242" y="3057276"/>
          <a:ext cx="6674415" cy="894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shade val="50000"/>
                <a:hueOff val="71936"/>
                <a:satOff val="4866"/>
                <a:lumOff val="2884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Трансформація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методів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навчання</a:t>
          </a:r>
          <a:r>
            <a:rPr lang="ru-RU" sz="2000" b="1" kern="1200" dirty="0" smtClean="0"/>
            <a:t> в </a:t>
          </a:r>
          <a:r>
            <a:rPr lang="ru-RU" sz="2000" b="1" kern="1200" dirty="0" err="1" smtClean="0"/>
            <a:t>умовах</a:t>
          </a:r>
          <a:r>
            <a:rPr lang="ru-RU" sz="2000" b="1" kern="1200" dirty="0" smtClean="0"/>
            <a:t> переходу до </a:t>
          </a:r>
          <a:r>
            <a:rPr lang="ru-RU" sz="2000" b="1" kern="1200" dirty="0" err="1" smtClean="0"/>
            <a:t>постіндустріального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суспільства</a:t>
          </a:r>
          <a:r>
            <a:rPr lang="ru-RU" sz="2000" b="1" kern="1200" dirty="0" smtClean="0"/>
            <a:t>.</a:t>
          </a:r>
          <a:endParaRPr lang="ru-RU" sz="2000" b="1" kern="1200" dirty="0"/>
        </a:p>
      </dsp:txBody>
      <dsp:txXfrm>
        <a:off x="1521450" y="3083484"/>
        <a:ext cx="5541957" cy="842396"/>
      </dsp:txXfrm>
    </dsp:sp>
    <dsp:sp modelId="{08442486-80AF-4DC9-AA7B-CE9C9FD2EA7A}">
      <dsp:nvSpPr>
        <dsp:cNvPr id="0" name=""/>
        <dsp:cNvSpPr/>
      </dsp:nvSpPr>
      <dsp:spPr>
        <a:xfrm>
          <a:off x="1993656" y="4076369"/>
          <a:ext cx="6674415" cy="894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shade val="50000"/>
                <a:hueOff val="35968"/>
                <a:satOff val="2433"/>
                <a:lumOff val="1442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Побудова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сучасного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освітнього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процесу</a:t>
          </a:r>
          <a:r>
            <a:rPr lang="ru-RU" sz="2000" b="1" kern="1200" dirty="0" smtClean="0"/>
            <a:t> з </a:t>
          </a:r>
          <a:r>
            <a:rPr lang="ru-RU" sz="2000" b="1" kern="1200" dirty="0" err="1" smtClean="0"/>
            <a:t>урахуванням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вікових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особливостей</a:t>
          </a:r>
          <a:r>
            <a:rPr lang="ru-RU" sz="2000" b="1" kern="1200" dirty="0" smtClean="0"/>
            <a:t> та потреб </a:t>
          </a:r>
          <a:r>
            <a:rPr lang="ru-RU" sz="2000" b="1" kern="1200" dirty="0" err="1" smtClean="0"/>
            <a:t>особистості</a:t>
          </a:r>
          <a:r>
            <a:rPr lang="ru-RU" sz="2000" b="1" kern="1200" dirty="0" smtClean="0"/>
            <a:t>.</a:t>
          </a:r>
          <a:endParaRPr lang="ru-RU" sz="2000" b="1" kern="1200" dirty="0"/>
        </a:p>
      </dsp:txBody>
      <dsp:txXfrm>
        <a:off x="2019864" y="4102577"/>
        <a:ext cx="5541957" cy="842396"/>
      </dsp:txXfrm>
    </dsp:sp>
    <dsp:sp modelId="{48B19488-9EAA-466A-832B-992DCEE182C8}">
      <dsp:nvSpPr>
        <dsp:cNvPr id="0" name=""/>
        <dsp:cNvSpPr/>
      </dsp:nvSpPr>
      <dsp:spPr>
        <a:xfrm>
          <a:off x="6092787" y="653710"/>
          <a:ext cx="581628" cy="5816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223653" y="653710"/>
        <a:ext cx="319896" cy="437675"/>
      </dsp:txXfrm>
    </dsp:sp>
    <dsp:sp modelId="{68FAA163-E5B6-4492-A300-21BDDC23822C}">
      <dsp:nvSpPr>
        <dsp:cNvPr id="0" name=""/>
        <dsp:cNvSpPr/>
      </dsp:nvSpPr>
      <dsp:spPr>
        <a:xfrm>
          <a:off x="6591201" y="1672802"/>
          <a:ext cx="581628" cy="5816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722067" y="1672802"/>
        <a:ext cx="319896" cy="437675"/>
      </dsp:txXfrm>
    </dsp:sp>
    <dsp:sp modelId="{51DD13D8-C1CF-4712-9B26-A165416118FB}">
      <dsp:nvSpPr>
        <dsp:cNvPr id="0" name=""/>
        <dsp:cNvSpPr/>
      </dsp:nvSpPr>
      <dsp:spPr>
        <a:xfrm>
          <a:off x="7089615" y="2676981"/>
          <a:ext cx="581628" cy="5816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220481" y="2676981"/>
        <a:ext cx="319896" cy="437675"/>
      </dsp:txXfrm>
    </dsp:sp>
    <dsp:sp modelId="{D27A23B8-FCB5-45F2-BC03-B577C2530460}">
      <dsp:nvSpPr>
        <dsp:cNvPr id="0" name=""/>
        <dsp:cNvSpPr/>
      </dsp:nvSpPr>
      <dsp:spPr>
        <a:xfrm>
          <a:off x="7588029" y="3706016"/>
          <a:ext cx="581628" cy="5816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718895" y="3706016"/>
        <a:ext cx="319896" cy="437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C4E7F-04AE-4A5B-8D26-C48787BDBCED}">
      <dsp:nvSpPr>
        <dsp:cNvPr id="0" name=""/>
        <dsp:cNvSpPr/>
      </dsp:nvSpPr>
      <dsp:spPr>
        <a:xfrm>
          <a:off x="3982192" y="1891688"/>
          <a:ext cx="4584569" cy="3838061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7D5C9-3027-4AD8-946A-A8CD5BD5C83B}">
      <dsp:nvSpPr>
        <dsp:cNvPr id="0" name=""/>
        <dsp:cNvSpPr/>
      </dsp:nvSpPr>
      <dsp:spPr>
        <a:xfrm>
          <a:off x="2120" y="360036"/>
          <a:ext cx="3775025" cy="3775025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baseline="0" dirty="0" smtClean="0"/>
            <a:t>Якщо вчитель працює свідомо,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baseline="0" dirty="0" smtClean="0"/>
            <a:t>то викладання дає задоволення і йому і його учням. Навчимося розуміти сучасні вимоги до школи.</a:t>
          </a:r>
          <a:endParaRPr lang="ru-RU" sz="2400" kern="1200" dirty="0"/>
        </a:p>
      </dsp:txBody>
      <dsp:txXfrm>
        <a:off x="554960" y="912876"/>
        <a:ext cx="2669345" cy="2669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6A9D45-5344-4F82-9FCC-5A286B32873D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CB520A-E95E-4211-93D3-D39667CBA6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02228690"/>
              </p:ext>
            </p:extLst>
          </p:nvPr>
        </p:nvGraphicFramePr>
        <p:xfrm>
          <a:off x="685800" y="404664"/>
          <a:ext cx="7772400" cy="3528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59995451"/>
              </p:ext>
            </p:extLst>
          </p:nvPr>
        </p:nvGraphicFramePr>
        <p:xfrm>
          <a:off x="2267744" y="4077072"/>
          <a:ext cx="669674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9106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83902929"/>
              </p:ext>
            </p:extLst>
          </p:nvPr>
        </p:nvGraphicFramePr>
        <p:xfrm>
          <a:off x="251520" y="266596"/>
          <a:ext cx="8712968" cy="5170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045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81566351"/>
              </p:ext>
            </p:extLst>
          </p:nvPr>
        </p:nvGraphicFramePr>
        <p:xfrm>
          <a:off x="625650" y="1628800"/>
          <a:ext cx="7992888" cy="28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2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3860165"/>
              </p:ext>
            </p:extLst>
          </p:nvPr>
        </p:nvGraphicFramePr>
        <p:xfrm>
          <a:off x="304800" y="457200"/>
          <a:ext cx="86868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20690"/>
              </p:ext>
            </p:extLst>
          </p:nvPr>
        </p:nvGraphicFramePr>
        <p:xfrm>
          <a:off x="323528" y="1554162"/>
          <a:ext cx="8668072" cy="4971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5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35452178"/>
              </p:ext>
            </p:extLst>
          </p:nvPr>
        </p:nvGraphicFramePr>
        <p:xfrm>
          <a:off x="301752" y="457200"/>
          <a:ext cx="8686800" cy="606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214</TotalTime>
  <Words>184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навчально-виховного процесу в умовах переходу до постіндустріального суспільства</dc:title>
  <dc:creator>Андрей</dc:creator>
  <cp:lastModifiedBy>Андрей</cp:lastModifiedBy>
  <cp:revision>15</cp:revision>
  <dcterms:created xsi:type="dcterms:W3CDTF">2020-07-19T09:12:34Z</dcterms:created>
  <dcterms:modified xsi:type="dcterms:W3CDTF">2020-07-19T12:55:35Z</dcterms:modified>
</cp:coreProperties>
</file>